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7"/>
  </p:notesMasterIdLst>
  <p:sldIdLst>
    <p:sldId id="275" r:id="rId2"/>
    <p:sldId id="256" r:id="rId3"/>
    <p:sldId id="257" r:id="rId4"/>
    <p:sldId id="271" r:id="rId5"/>
    <p:sldId id="258" r:id="rId6"/>
    <p:sldId id="259" r:id="rId7"/>
    <p:sldId id="260" r:id="rId8"/>
    <p:sldId id="261" r:id="rId9"/>
    <p:sldId id="262" r:id="rId10"/>
    <p:sldId id="263" r:id="rId11"/>
    <p:sldId id="264" r:id="rId12"/>
    <p:sldId id="265" r:id="rId13"/>
    <p:sldId id="266" r:id="rId14"/>
    <p:sldId id="276" r:id="rId15"/>
    <p:sldId id="270" r:id="rId16"/>
  </p:sldIdLst>
  <p:sldSz cx="9144000" cy="5143500" type="screen16x9"/>
  <p:notesSz cx="6858000" cy="9144000"/>
  <p:embeddedFontLst>
    <p:embeddedFont>
      <p:font typeface="Lato" panose="020F0502020204030203" pitchFamily="34" charset="0"/>
      <p:regular r:id="rId18"/>
      <p:bold r:id="rId19"/>
      <p:italic r:id="rId20"/>
      <p:boldItalic r:id="rId21"/>
    </p:embeddedFont>
    <p:embeddedFont>
      <p:font typeface="Lexend Deca" panose="020B0604020202020204" charset="0"/>
      <p:regular r:id="rId22"/>
    </p:embeddedFont>
    <p:embeddedFont>
      <p:font typeface="Merriweather" panose="00000500000000000000"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43926614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0658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bd4f78c37f_0_6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bd4f78c37f_0_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bd4f78c37f_0_6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bd4f78c37f_0_6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bd4f78c37f_0_6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bd4f78c37f_0_6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bd4f78c37f_0_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bd4f78c37f_0_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bd4f78c37f_0_7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bd4f78c37f_0_7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bd4f78c37f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bd4f78c37f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bd4f78c37f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bd4f78c37f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40137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bd4f78c37f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bd4f78c37f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bd4f78c37f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bd4f78c37f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bd4f78c37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bd4f78c37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bd4f78c37f_0_6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bd4f78c37f_0_6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bd4f78c37f_0_6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bd4f78c37f_0_6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rotWithShape="1">
          <a:blip r:embed="rId2"/>
          <a:srcRect/>
          <a:stretch>
            <a:fillRect/>
          </a:stretch>
        </p:blipFill>
        <p:spPr>
          <a:xfrm>
            <a:off x="0" y="-25"/>
            <a:ext cx="9143957" cy="5143500"/>
          </a:xfrm>
          <a:prstGeom prst="rect">
            <a:avLst/>
          </a:prstGeom>
          <a:noFill/>
          <a:ln>
            <a:noFill/>
          </a:ln>
        </p:spPr>
      </p:pic>
      <p:sp>
        <p:nvSpPr>
          <p:cNvPr id="11" name="Google Shape;11;p2"/>
          <p:cNvSpPr txBox="1">
            <a:spLocks noGrp="1"/>
          </p:cNvSpPr>
          <p:nvPr>
            <p:ph type="ctrTitle"/>
          </p:nvPr>
        </p:nvSpPr>
        <p:spPr>
          <a:xfrm>
            <a:off x="685800" y="1991825"/>
            <a:ext cx="4539000" cy="1159800"/>
          </a:xfrm>
          <a:prstGeom prst="rect">
            <a:avLst/>
          </a:prstGeom>
        </p:spPr>
        <p:txBody>
          <a:bodyPr spcFirstLastPara="1" wrap="square" lIns="0" tIns="0" rIns="0" bIns="0" anchor="ctr" anchorCtr="0">
            <a:noAutofit/>
          </a:bodyPr>
          <a:lstStyle>
            <a:lvl1pPr lvl="0">
              <a:spcBef>
                <a:spcPts val="0"/>
              </a:spcBef>
              <a:spcAft>
                <a:spcPts val="0"/>
              </a:spcAft>
              <a:buSzPts val="5000"/>
              <a:buNone/>
              <a:defRPr sz="5000"/>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a:r>
              <a:rPr lang="en-US"/>
              <a:t>Click to edit Master title style</a:t>
            </a:r>
            <a:endParaRPr/>
          </a:p>
        </p:txBody>
      </p:sp>
    </p:spTree>
    <p:extLst>
      <p:ext uri="{BB962C8B-B14F-4D97-AF65-F5344CB8AC3E}">
        <p14:creationId xmlns:p14="http://schemas.microsoft.com/office/powerpoint/2010/main" val="3626984342"/>
      </p:ext>
    </p:extLst>
  </p:cSld>
  <p:clrMapOvr>
    <a:masterClrMapping/>
  </p:clrMapOvr>
  <p:transition>
    <p:fade thruBlk="1"/>
  </p:transition>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2"/>
        <p:cNvGrpSpPr/>
        <p:nvPr/>
      </p:nvGrpSpPr>
      <p:grpSpPr>
        <a:xfrm>
          <a:off x="0" y="0"/>
          <a:ext cx="0" cy="0"/>
          <a:chOff x="0" y="0"/>
          <a:chExt cx="0" cy="0"/>
        </a:xfrm>
      </p:grpSpPr>
      <p:pic>
        <p:nvPicPr>
          <p:cNvPr id="13" name="Google Shape;13;p3"/>
          <p:cNvPicPr preferRelativeResize="0"/>
          <p:nvPr/>
        </p:nvPicPr>
        <p:blipFill>
          <a:blip r:embed="rId2"/>
          <a:stretch>
            <a:fillRect/>
          </a:stretch>
        </p:blipFill>
        <p:spPr>
          <a:xfrm>
            <a:off x="0" y="0"/>
            <a:ext cx="9144000" cy="5143500"/>
          </a:xfrm>
          <a:prstGeom prst="rect">
            <a:avLst/>
          </a:prstGeom>
          <a:noFill/>
          <a:ln>
            <a:noFill/>
          </a:ln>
        </p:spPr>
      </p:pic>
      <p:sp>
        <p:nvSpPr>
          <p:cNvPr id="14" name="Google Shape;14;p3"/>
          <p:cNvSpPr txBox="1">
            <a:spLocks noGrp="1"/>
          </p:cNvSpPr>
          <p:nvPr>
            <p:ph type="ctrTitle"/>
          </p:nvPr>
        </p:nvSpPr>
        <p:spPr>
          <a:xfrm>
            <a:off x="685800" y="1659550"/>
            <a:ext cx="4263900" cy="1159800"/>
          </a:xfrm>
          <a:prstGeom prst="rect">
            <a:avLst/>
          </a:prstGeom>
        </p:spPr>
        <p:txBody>
          <a:bodyPr spcFirstLastPara="1" wrap="square" lIns="0" tIns="0" rIns="0" bIns="0" anchor="b"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rPr lang="en-US"/>
              <a:t>Click to edit Master title style</a:t>
            </a:r>
            <a:endParaRPr/>
          </a:p>
        </p:txBody>
      </p:sp>
      <p:sp>
        <p:nvSpPr>
          <p:cNvPr id="15" name="Google Shape;15;p3"/>
          <p:cNvSpPr txBox="1">
            <a:spLocks noGrp="1"/>
          </p:cNvSpPr>
          <p:nvPr>
            <p:ph type="subTitle" idx="1"/>
          </p:nvPr>
        </p:nvSpPr>
        <p:spPr>
          <a:xfrm>
            <a:off x="685800" y="2916254"/>
            <a:ext cx="4263900" cy="784800"/>
          </a:xfrm>
          <a:prstGeom prst="rect">
            <a:avLst/>
          </a:prstGeom>
        </p:spPr>
        <p:txBody>
          <a:bodyPr spcFirstLastPara="1" wrap="square" lIns="0" tIns="0" rIns="0" bIns="0" anchor="t" anchorCtr="0">
            <a:noAutofit/>
          </a:bodyPr>
          <a:lstStyle>
            <a:lvl1pPr lvl="0" rtl="0">
              <a:spcBef>
                <a:spcPts val="0"/>
              </a:spcBef>
              <a:spcAft>
                <a:spcPts val="0"/>
              </a:spcAft>
              <a:buClr>
                <a:schemeClr val="accent4"/>
              </a:buClr>
              <a:buSzPts val="1800"/>
              <a:buNone/>
              <a:defRPr sz="1800">
                <a:solidFill>
                  <a:schemeClr val="accent4"/>
                </a:solidFill>
              </a:defRPr>
            </a:lvl1pPr>
            <a:lvl2pPr lvl="1" rtl="0">
              <a:spcBef>
                <a:spcPts val="0"/>
              </a:spcBef>
              <a:spcAft>
                <a:spcPts val="0"/>
              </a:spcAft>
              <a:buClr>
                <a:schemeClr val="accent4"/>
              </a:buClr>
              <a:buSzPts val="1800"/>
              <a:buNone/>
              <a:defRPr sz="1800">
                <a:solidFill>
                  <a:schemeClr val="accent4"/>
                </a:solidFill>
              </a:defRPr>
            </a:lvl2pPr>
            <a:lvl3pPr lvl="2" rtl="0">
              <a:spcBef>
                <a:spcPts val="0"/>
              </a:spcBef>
              <a:spcAft>
                <a:spcPts val="0"/>
              </a:spcAft>
              <a:buClr>
                <a:schemeClr val="accent4"/>
              </a:buClr>
              <a:buSzPts val="1800"/>
              <a:buNone/>
              <a:defRPr sz="1800">
                <a:solidFill>
                  <a:schemeClr val="accent4"/>
                </a:solidFill>
              </a:defRPr>
            </a:lvl3pPr>
            <a:lvl4pPr lvl="3" rtl="0">
              <a:spcBef>
                <a:spcPts val="0"/>
              </a:spcBef>
              <a:spcAft>
                <a:spcPts val="0"/>
              </a:spcAft>
              <a:buClr>
                <a:schemeClr val="accent4"/>
              </a:buClr>
              <a:buSzPts val="1800"/>
              <a:buNone/>
              <a:defRPr sz="1800">
                <a:solidFill>
                  <a:schemeClr val="accent4"/>
                </a:solidFill>
              </a:defRPr>
            </a:lvl4pPr>
            <a:lvl5pPr lvl="4" rtl="0">
              <a:spcBef>
                <a:spcPts val="0"/>
              </a:spcBef>
              <a:spcAft>
                <a:spcPts val="0"/>
              </a:spcAft>
              <a:buClr>
                <a:schemeClr val="accent4"/>
              </a:buClr>
              <a:buSzPts val="1800"/>
              <a:buNone/>
              <a:defRPr sz="1800">
                <a:solidFill>
                  <a:schemeClr val="accent4"/>
                </a:solidFill>
              </a:defRPr>
            </a:lvl5pPr>
            <a:lvl6pPr lvl="5" rtl="0">
              <a:spcBef>
                <a:spcPts val="0"/>
              </a:spcBef>
              <a:spcAft>
                <a:spcPts val="0"/>
              </a:spcAft>
              <a:buClr>
                <a:schemeClr val="accent4"/>
              </a:buClr>
              <a:buSzPts val="1800"/>
              <a:buNone/>
              <a:defRPr sz="1800">
                <a:solidFill>
                  <a:schemeClr val="accent4"/>
                </a:solidFill>
              </a:defRPr>
            </a:lvl6pPr>
            <a:lvl7pPr lvl="6" rtl="0">
              <a:spcBef>
                <a:spcPts val="0"/>
              </a:spcBef>
              <a:spcAft>
                <a:spcPts val="0"/>
              </a:spcAft>
              <a:buClr>
                <a:schemeClr val="accent4"/>
              </a:buClr>
              <a:buSzPts val="1800"/>
              <a:buNone/>
              <a:defRPr sz="1800">
                <a:solidFill>
                  <a:schemeClr val="accent4"/>
                </a:solidFill>
              </a:defRPr>
            </a:lvl7pPr>
            <a:lvl8pPr lvl="7" rtl="0">
              <a:spcBef>
                <a:spcPts val="0"/>
              </a:spcBef>
              <a:spcAft>
                <a:spcPts val="0"/>
              </a:spcAft>
              <a:buClr>
                <a:schemeClr val="accent4"/>
              </a:buClr>
              <a:buSzPts val="1800"/>
              <a:buNone/>
              <a:defRPr sz="1800">
                <a:solidFill>
                  <a:schemeClr val="accent4"/>
                </a:solidFill>
              </a:defRPr>
            </a:lvl8pPr>
            <a:lvl9pPr lvl="8" rtl="0">
              <a:spcBef>
                <a:spcPts val="0"/>
              </a:spcBef>
              <a:spcAft>
                <a:spcPts val="0"/>
              </a:spcAft>
              <a:buClr>
                <a:schemeClr val="accent4"/>
              </a:buClr>
              <a:buSzPts val="1800"/>
              <a:buNone/>
              <a:defRPr sz="1800">
                <a:solidFill>
                  <a:schemeClr val="accent4"/>
                </a:solidFill>
              </a:defRPr>
            </a:lvl9pPr>
          </a:lstStyle>
          <a:p>
            <a:r>
              <a:rPr lang="en-US"/>
              <a:t>Click to edit Master subtitle style</a:t>
            </a:r>
            <a:endParaRPr/>
          </a:p>
        </p:txBody>
      </p:sp>
    </p:spTree>
    <p:extLst>
      <p:ext uri="{BB962C8B-B14F-4D97-AF65-F5344CB8AC3E}">
        <p14:creationId xmlns:p14="http://schemas.microsoft.com/office/powerpoint/2010/main" val="3061110432"/>
      </p:ext>
    </p:extLst>
  </p:cSld>
  <p:clrMapOvr>
    <a:masterClrMapping/>
  </p:clrMapOvr>
  <p:transition>
    <p:fade thruBlk="1"/>
  </p:transition>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16"/>
        <p:cNvGrpSpPr/>
        <p:nvPr/>
      </p:nvGrpSpPr>
      <p:grpSpPr>
        <a:xfrm>
          <a:off x="0" y="0"/>
          <a:ext cx="0" cy="0"/>
          <a:chOff x="0" y="0"/>
          <a:chExt cx="0" cy="0"/>
        </a:xfrm>
      </p:grpSpPr>
      <p:pic>
        <p:nvPicPr>
          <p:cNvPr id="17" name="Google Shape;17;p4"/>
          <p:cNvPicPr preferRelativeResize="0"/>
          <p:nvPr/>
        </p:nvPicPr>
        <p:blipFill>
          <a:blip r:embed="rId2"/>
          <a:stretch>
            <a:fillRect/>
          </a:stretch>
        </p:blipFill>
        <p:spPr>
          <a:xfrm>
            <a:off x="0" y="0"/>
            <a:ext cx="9144000" cy="5143500"/>
          </a:xfrm>
          <a:prstGeom prst="rect">
            <a:avLst/>
          </a:prstGeom>
          <a:noFill/>
          <a:ln>
            <a:noFill/>
          </a:ln>
        </p:spPr>
      </p:pic>
      <p:sp>
        <p:nvSpPr>
          <p:cNvPr id="18" name="Google Shape;18;p4"/>
          <p:cNvSpPr/>
          <p:nvPr/>
        </p:nvSpPr>
        <p:spPr>
          <a:xfrm>
            <a:off x="42525" y="42525"/>
            <a:ext cx="2000100" cy="2000100"/>
          </a:xfrm>
          <a:prstGeom prst="ellipse">
            <a:avLst/>
          </a:prstGeom>
          <a:gradFill>
            <a:gsLst>
              <a:gs pos="0">
                <a:srgbClr val="00FFFF">
                  <a:alpha val="54117"/>
                </a:srgbClr>
              </a:gs>
              <a:gs pos="73000">
                <a:srgbClr val="00FFFF">
                  <a:alpha val="0"/>
                </a:srgbClr>
              </a:gs>
              <a:gs pos="100000">
                <a:srgbClr val="00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body" idx="1"/>
          </p:nvPr>
        </p:nvSpPr>
        <p:spPr>
          <a:xfrm>
            <a:off x="1343850" y="866400"/>
            <a:ext cx="4185600" cy="3693600"/>
          </a:xfrm>
          <a:prstGeom prst="rect">
            <a:avLst/>
          </a:prstGeom>
        </p:spPr>
        <p:txBody>
          <a:bodyPr spcFirstLastPara="1" wrap="square" lIns="0" tIns="0" rIns="0" bIns="0" anchor="t" anchorCtr="0">
            <a:noAutofit/>
          </a:bodyPr>
          <a:lstStyle>
            <a:lvl1pPr marL="457200" lvl="0" indent="-419100" rtl="0">
              <a:spcBef>
                <a:spcPts val="600"/>
              </a:spcBef>
              <a:spcAft>
                <a:spcPts val="0"/>
              </a:spcAft>
              <a:buSzPts val="3000"/>
              <a:buFont typeface="Lexend Deca"/>
              <a:buChar char="⬡"/>
              <a:defRPr sz="3000">
                <a:latin typeface="Lexend Deca"/>
                <a:ea typeface="Lexend Deca"/>
                <a:cs typeface="Lexend Deca"/>
                <a:sym typeface="Lexend Deca"/>
              </a:defRPr>
            </a:lvl1pPr>
            <a:lvl2pPr marL="914400" lvl="1" indent="-419100" rtl="0">
              <a:spcBef>
                <a:spcPts val="0"/>
              </a:spcBef>
              <a:spcAft>
                <a:spcPts val="0"/>
              </a:spcAft>
              <a:buSzPts val="3000"/>
              <a:buFont typeface="Lexend Deca"/>
              <a:buChar char="∙"/>
              <a:defRPr sz="3000">
                <a:latin typeface="Lexend Deca"/>
                <a:ea typeface="Lexend Deca"/>
                <a:cs typeface="Lexend Deca"/>
                <a:sym typeface="Lexend Deca"/>
              </a:defRPr>
            </a:lvl2pPr>
            <a:lvl3pPr marL="1371600" lvl="2" indent="-419100" rtl="0">
              <a:spcBef>
                <a:spcPts val="0"/>
              </a:spcBef>
              <a:spcAft>
                <a:spcPts val="0"/>
              </a:spcAft>
              <a:buSzPts val="3000"/>
              <a:buFont typeface="Lexend Deca"/>
              <a:buChar char="∙"/>
              <a:defRPr sz="3000">
                <a:latin typeface="Lexend Deca"/>
                <a:ea typeface="Lexend Deca"/>
                <a:cs typeface="Lexend Deca"/>
                <a:sym typeface="Lexend Deca"/>
              </a:defRPr>
            </a:lvl3pPr>
            <a:lvl4pPr marL="1828800" lvl="3" indent="-419100" rtl="0">
              <a:spcBef>
                <a:spcPts val="0"/>
              </a:spcBef>
              <a:spcAft>
                <a:spcPts val="0"/>
              </a:spcAft>
              <a:buSzPts val="3000"/>
              <a:buFont typeface="Lexend Deca"/>
              <a:buChar char="●"/>
              <a:defRPr sz="3000">
                <a:latin typeface="Lexend Deca"/>
                <a:ea typeface="Lexend Deca"/>
                <a:cs typeface="Lexend Deca"/>
                <a:sym typeface="Lexend Deca"/>
              </a:defRPr>
            </a:lvl4pPr>
            <a:lvl5pPr marL="2286000" lvl="4" indent="-419100" rtl="0">
              <a:spcBef>
                <a:spcPts val="0"/>
              </a:spcBef>
              <a:spcAft>
                <a:spcPts val="0"/>
              </a:spcAft>
              <a:buSzPts val="3000"/>
              <a:buFont typeface="Lexend Deca"/>
              <a:buChar char="○"/>
              <a:defRPr sz="3000">
                <a:latin typeface="Lexend Deca"/>
                <a:ea typeface="Lexend Deca"/>
                <a:cs typeface="Lexend Deca"/>
                <a:sym typeface="Lexend Deca"/>
              </a:defRPr>
            </a:lvl5pPr>
            <a:lvl6pPr marL="2743200" lvl="5" indent="-419100" rtl="0">
              <a:spcBef>
                <a:spcPts val="0"/>
              </a:spcBef>
              <a:spcAft>
                <a:spcPts val="0"/>
              </a:spcAft>
              <a:buSzPts val="3000"/>
              <a:buFont typeface="Lexend Deca"/>
              <a:buChar char="■"/>
              <a:defRPr sz="3000">
                <a:latin typeface="Lexend Deca"/>
                <a:ea typeface="Lexend Deca"/>
                <a:cs typeface="Lexend Deca"/>
                <a:sym typeface="Lexend Deca"/>
              </a:defRPr>
            </a:lvl6pPr>
            <a:lvl7pPr marL="3200400" lvl="6" indent="-419100" rtl="0">
              <a:spcBef>
                <a:spcPts val="0"/>
              </a:spcBef>
              <a:spcAft>
                <a:spcPts val="0"/>
              </a:spcAft>
              <a:buSzPts val="3000"/>
              <a:buFont typeface="Lexend Deca"/>
              <a:buChar char="●"/>
              <a:defRPr sz="3000">
                <a:latin typeface="Lexend Deca"/>
                <a:ea typeface="Lexend Deca"/>
                <a:cs typeface="Lexend Deca"/>
                <a:sym typeface="Lexend Deca"/>
              </a:defRPr>
            </a:lvl7pPr>
            <a:lvl8pPr marL="3657600" lvl="7" indent="-419100" rtl="0">
              <a:spcBef>
                <a:spcPts val="0"/>
              </a:spcBef>
              <a:spcAft>
                <a:spcPts val="0"/>
              </a:spcAft>
              <a:buSzPts val="3000"/>
              <a:buFont typeface="Lexend Deca"/>
              <a:buChar char="○"/>
              <a:defRPr sz="3000">
                <a:latin typeface="Lexend Deca"/>
                <a:ea typeface="Lexend Deca"/>
                <a:cs typeface="Lexend Deca"/>
                <a:sym typeface="Lexend Deca"/>
              </a:defRPr>
            </a:lvl8pPr>
            <a:lvl9pPr marL="4114800" lvl="8" indent="-419100">
              <a:spcBef>
                <a:spcPts val="0"/>
              </a:spcBef>
              <a:spcAft>
                <a:spcPts val="0"/>
              </a:spcAft>
              <a:buSzPts val="3000"/>
              <a:buFont typeface="Lexend Deca"/>
              <a:buChar char="■"/>
              <a:defRPr sz="3000">
                <a:latin typeface="Lexend Deca"/>
                <a:ea typeface="Lexend Deca"/>
                <a:cs typeface="Lexend Deca"/>
                <a:sym typeface="Lexend Deca"/>
              </a:defRPr>
            </a:lvl9pPr>
          </a:lstStyle>
          <a:p>
            <a:pPr lvl="0"/>
            <a:r>
              <a:rPr lang="en-US"/>
              <a:t>Click to edit Master text styles</a:t>
            </a:r>
          </a:p>
        </p:txBody>
      </p:sp>
      <p:sp>
        <p:nvSpPr>
          <p:cNvPr id="20" name="Google Shape;20;p4"/>
          <p:cNvSpPr txBox="1"/>
          <p:nvPr/>
        </p:nvSpPr>
        <p:spPr>
          <a:xfrm>
            <a:off x="826414" y="656117"/>
            <a:ext cx="613800" cy="6537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7200">
                <a:solidFill>
                  <a:schemeClr val="lt1"/>
                </a:solidFill>
                <a:latin typeface="Muli"/>
                <a:ea typeface="Muli"/>
                <a:cs typeface="Muli"/>
                <a:sym typeface="Muli"/>
              </a:rPr>
              <a:t>“</a:t>
            </a:r>
            <a:endParaRPr sz="7200">
              <a:solidFill>
                <a:schemeClr val="lt1"/>
              </a:solidFill>
              <a:latin typeface="Muli"/>
              <a:ea typeface="Muli"/>
              <a:cs typeface="Muli"/>
              <a:sym typeface="Muli"/>
            </a:endParaRPr>
          </a:p>
        </p:txBody>
      </p:sp>
      <p:sp>
        <p:nvSpPr>
          <p:cNvPr id="21" name="Google Shape;21;p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701720425"/>
      </p:ext>
    </p:extLst>
  </p:cSld>
  <p:clrMapOvr>
    <a:masterClrMapping/>
  </p:clrMapOvr>
  <p:transition>
    <p:fade thruBlk="1"/>
  </p:transition>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22"/>
        <p:cNvGrpSpPr/>
        <p:nvPr/>
      </p:nvGrpSpPr>
      <p:grpSpPr>
        <a:xfrm>
          <a:off x="0" y="0"/>
          <a:ext cx="0" cy="0"/>
          <a:chOff x="0" y="0"/>
          <a:chExt cx="0" cy="0"/>
        </a:xfrm>
      </p:grpSpPr>
      <p:pic>
        <p:nvPicPr>
          <p:cNvPr id="23" name="Google Shape;23;p5"/>
          <p:cNvPicPr preferRelativeResize="0"/>
          <p:nvPr/>
        </p:nvPicPr>
        <p:blipFill>
          <a:blip r:embed="rId2"/>
          <a:stretch>
            <a:fillRect/>
          </a:stretch>
        </p:blipFill>
        <p:spPr>
          <a:xfrm>
            <a:off x="0" y="0"/>
            <a:ext cx="9144000" cy="5143500"/>
          </a:xfrm>
          <a:prstGeom prst="rect">
            <a:avLst/>
          </a:prstGeom>
          <a:noFill/>
          <a:ln>
            <a:noFill/>
          </a:ln>
        </p:spPr>
      </p:pic>
      <p:sp>
        <p:nvSpPr>
          <p:cNvPr id="24" name="Google Shape;24;p5"/>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r>
              <a:rPr lang="en-US"/>
              <a:t>Click to edit Master title style</a:t>
            </a:r>
            <a:endParaRPr/>
          </a:p>
        </p:txBody>
      </p:sp>
      <p:sp>
        <p:nvSpPr>
          <p:cNvPr id="25" name="Google Shape;25;p5"/>
          <p:cNvSpPr txBox="1">
            <a:spLocks noGrp="1"/>
          </p:cNvSpPr>
          <p:nvPr>
            <p:ph type="body" idx="1"/>
          </p:nvPr>
        </p:nvSpPr>
        <p:spPr>
          <a:xfrm>
            <a:off x="580550" y="1352550"/>
            <a:ext cx="6014400" cy="3161700"/>
          </a:xfrm>
          <a:prstGeom prst="rect">
            <a:avLst/>
          </a:prstGeom>
        </p:spPr>
        <p:txBody>
          <a:bodyPr spcFirstLastPara="1" wrap="square" lIns="0" tIns="0" rIns="0" bIns="0"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pPr lvl="0"/>
            <a:r>
              <a:rPr lang="en-US"/>
              <a:t>Click to edit Master text styles</a:t>
            </a:r>
          </a:p>
        </p:txBody>
      </p:sp>
      <p:sp>
        <p:nvSpPr>
          <p:cNvPr id="26" name="Google Shape;26;p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755627554"/>
      </p:ext>
    </p:extLst>
  </p:cSld>
  <p:clrMapOvr>
    <a:masterClrMapping/>
  </p:clrMapOvr>
  <p:transition>
    <p:fade thruBlk="1"/>
  </p:transition>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27"/>
        <p:cNvGrpSpPr/>
        <p:nvPr/>
      </p:nvGrpSpPr>
      <p:grpSpPr>
        <a:xfrm>
          <a:off x="0" y="0"/>
          <a:ext cx="0" cy="0"/>
          <a:chOff x="0" y="0"/>
          <a:chExt cx="0" cy="0"/>
        </a:xfrm>
      </p:grpSpPr>
      <p:pic>
        <p:nvPicPr>
          <p:cNvPr id="28" name="Google Shape;28;p6"/>
          <p:cNvPicPr preferRelativeResize="0"/>
          <p:nvPr/>
        </p:nvPicPr>
        <p:blipFill>
          <a:blip r:embed="rId2"/>
          <a:stretch>
            <a:fillRect/>
          </a:stretch>
        </p:blipFill>
        <p:spPr>
          <a:xfrm>
            <a:off x="0" y="0"/>
            <a:ext cx="9144000" cy="5143500"/>
          </a:xfrm>
          <a:prstGeom prst="rect">
            <a:avLst/>
          </a:prstGeom>
          <a:noFill/>
          <a:ln>
            <a:noFill/>
          </a:ln>
        </p:spPr>
      </p:pic>
      <p:sp>
        <p:nvSpPr>
          <p:cNvPr id="29" name="Google Shape;29;p6"/>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r>
              <a:rPr lang="en-US"/>
              <a:t>Click to edit Master title style</a:t>
            </a:r>
            <a:endParaRPr/>
          </a:p>
        </p:txBody>
      </p:sp>
      <p:sp>
        <p:nvSpPr>
          <p:cNvPr id="30" name="Google Shape;30;p6"/>
          <p:cNvSpPr txBox="1">
            <a:spLocks noGrp="1"/>
          </p:cNvSpPr>
          <p:nvPr>
            <p:ph type="body" idx="1"/>
          </p:nvPr>
        </p:nvSpPr>
        <p:spPr>
          <a:xfrm>
            <a:off x="580550" y="1352550"/>
            <a:ext cx="2841000" cy="3155100"/>
          </a:xfrm>
          <a:prstGeom prst="rect">
            <a:avLst/>
          </a:prstGeom>
        </p:spPr>
        <p:txBody>
          <a:bodyPr spcFirstLastPara="1" wrap="square" lIns="0" tIns="0" rIns="0" bIns="0"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pPr lvl="0"/>
            <a:r>
              <a:rPr lang="en-US"/>
              <a:t>Click to edit Master text styles</a:t>
            </a:r>
          </a:p>
        </p:txBody>
      </p:sp>
      <p:sp>
        <p:nvSpPr>
          <p:cNvPr id="31" name="Google Shape;31;p6"/>
          <p:cNvSpPr txBox="1">
            <a:spLocks noGrp="1"/>
          </p:cNvSpPr>
          <p:nvPr>
            <p:ph type="body" idx="2"/>
          </p:nvPr>
        </p:nvSpPr>
        <p:spPr>
          <a:xfrm>
            <a:off x="3753943" y="1352550"/>
            <a:ext cx="2841000" cy="3155100"/>
          </a:xfrm>
          <a:prstGeom prst="rect">
            <a:avLst/>
          </a:prstGeom>
        </p:spPr>
        <p:txBody>
          <a:bodyPr spcFirstLastPara="1" wrap="square" lIns="0" tIns="0" rIns="0" bIns="0"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pPr lvl="0"/>
            <a:r>
              <a:rPr lang="en-US"/>
              <a:t>Click to edit Master text styles</a:t>
            </a:r>
          </a:p>
        </p:txBody>
      </p:sp>
      <p:sp>
        <p:nvSpPr>
          <p:cNvPr id="32" name="Google Shape;32;p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77625917"/>
      </p:ext>
    </p:extLst>
  </p:cSld>
  <p:clrMapOvr>
    <a:masterClrMapping/>
  </p:clrMapOvr>
  <p:transition>
    <p:fade thruBlk="1"/>
  </p:transition>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Big circuit">
  <p:cSld name="Blank · Big circuit">
    <p:spTree>
      <p:nvGrpSpPr>
        <p:cNvPr id="1" name="Shape 51"/>
        <p:cNvGrpSpPr/>
        <p:nvPr/>
      </p:nvGrpSpPr>
      <p:grpSpPr>
        <a:xfrm>
          <a:off x="0" y="0"/>
          <a:ext cx="0" cy="0"/>
          <a:chOff x="0" y="0"/>
          <a:chExt cx="0" cy="0"/>
        </a:xfrm>
      </p:grpSpPr>
      <p:pic>
        <p:nvPicPr>
          <p:cNvPr id="52" name="Google Shape;52;p11"/>
          <p:cNvPicPr preferRelativeResize="0"/>
          <p:nvPr/>
        </p:nvPicPr>
        <p:blipFill>
          <a:blip r:embed="rId2"/>
          <a:stretch>
            <a:fillRect/>
          </a:stretch>
        </p:blipFill>
        <p:spPr>
          <a:xfrm>
            <a:off x="0" y="0"/>
            <a:ext cx="9144000" cy="5143500"/>
          </a:xfrm>
          <a:prstGeom prst="rect">
            <a:avLst/>
          </a:prstGeom>
          <a:noFill/>
          <a:ln>
            <a:noFill/>
          </a:ln>
        </p:spPr>
      </p:pic>
      <p:sp>
        <p:nvSpPr>
          <p:cNvPr id="53" name="Google Shape;53;p11"/>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439851407"/>
      </p:ext>
    </p:extLst>
  </p:cSld>
  <p:clrMapOvr>
    <a:masterClrMapping/>
  </p:clrMapOvr>
  <p:transition>
    <p:fade thruBlk="1"/>
  </p:transition>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5778587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56"/>
        <p:cNvGrpSpPr/>
        <p:nvPr/>
      </p:nvGrpSpPr>
      <p:grpSpPr>
        <a:xfrm>
          <a:off x="0" y="0"/>
          <a:ext cx="0" cy="0"/>
          <a:chOff x="0" y="0"/>
          <a:chExt cx="0" cy="0"/>
        </a:xfrm>
      </p:grpSpPr>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937654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69"/>
        <p:cNvGrpSpPr/>
        <p:nvPr/>
      </p:nvGrpSpPr>
      <p:grpSpPr>
        <a:xfrm>
          <a:off x="0" y="0"/>
          <a:ext cx="0" cy="0"/>
          <a:chOff x="0" y="0"/>
          <a:chExt cx="0" cy="0"/>
        </a:xfrm>
      </p:grpSpPr>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2819258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A458FF"/>
            </a:gs>
            <a:gs pos="39000">
              <a:srgbClr val="3544FF"/>
            </a:gs>
            <a:gs pos="100000">
              <a:srgbClr val="0A2F9E"/>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80550" y="205975"/>
            <a:ext cx="6014400" cy="857400"/>
          </a:xfrm>
          <a:prstGeom prst="rect">
            <a:avLst/>
          </a:prstGeom>
          <a:noFill/>
          <a:ln>
            <a:noFill/>
          </a:ln>
        </p:spPr>
        <p:txBody>
          <a:bodyPr spcFirstLastPara="1" wrap="square" lIns="0" tIns="0" rIns="0" bIns="0" anchor="b" anchorCtr="0">
            <a:noAutofit/>
          </a:bodyPr>
          <a:lstStyle>
            <a:lvl1pPr lvl="0">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1pPr>
            <a:lvl2pPr lvl="1">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2pPr>
            <a:lvl3pPr lvl="2">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3pPr>
            <a:lvl4pPr lvl="3">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4pPr>
            <a:lvl5pPr lvl="4">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5pPr>
            <a:lvl6pPr lvl="5">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6pPr>
            <a:lvl7pPr lvl="6">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7pPr>
            <a:lvl8pPr lvl="7">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8pPr>
            <a:lvl9pPr lvl="8">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9pPr>
          </a:lstStyle>
          <a:p>
            <a:endParaRPr/>
          </a:p>
        </p:txBody>
      </p:sp>
      <p:sp>
        <p:nvSpPr>
          <p:cNvPr id="7" name="Google Shape;7;p1"/>
          <p:cNvSpPr txBox="1">
            <a:spLocks noGrp="1"/>
          </p:cNvSpPr>
          <p:nvPr>
            <p:ph type="body" idx="1"/>
          </p:nvPr>
        </p:nvSpPr>
        <p:spPr>
          <a:xfrm>
            <a:off x="580550" y="1352550"/>
            <a:ext cx="6014400" cy="3161700"/>
          </a:xfrm>
          <a:prstGeom prst="rect">
            <a:avLst/>
          </a:prstGeom>
          <a:noFill/>
          <a:ln>
            <a:noFill/>
          </a:ln>
        </p:spPr>
        <p:txBody>
          <a:bodyPr spcFirstLastPara="1" wrap="square" lIns="0" tIns="0" rIns="0" bIns="0" anchor="t" anchorCtr="0">
            <a:noAutofit/>
          </a:bodyPr>
          <a:lstStyle>
            <a:lvl1pPr marL="457200" lvl="0" indent="-342900">
              <a:lnSpc>
                <a:spcPct val="115000"/>
              </a:lnSpc>
              <a:spcBef>
                <a:spcPts val="600"/>
              </a:spcBef>
              <a:spcAft>
                <a:spcPts val="0"/>
              </a:spcAft>
              <a:buClr>
                <a:schemeClr val="accent5"/>
              </a:buClr>
              <a:buSzPts val="1800"/>
              <a:buFont typeface="Muli"/>
              <a:buChar char="⬡"/>
              <a:defRPr sz="2400">
                <a:solidFill>
                  <a:schemeClr val="lt1"/>
                </a:solidFill>
                <a:latin typeface="Muli"/>
                <a:ea typeface="Muli"/>
                <a:cs typeface="Muli"/>
                <a:sym typeface="Muli"/>
              </a:defRPr>
            </a:lvl1pPr>
            <a:lvl2pPr marL="914400" lvl="1" indent="-3810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2pPr>
            <a:lvl3pPr marL="1371600" lvl="2" indent="-3810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3pPr>
            <a:lvl4pPr marL="1828800" lvl="3"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4pPr>
            <a:lvl5pPr marL="2286000" lvl="4"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5pPr>
            <a:lvl6pPr marL="2743200" lvl="5"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6pPr>
            <a:lvl7pPr marL="3200400" lvl="6"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7pPr>
            <a:lvl8pPr marL="3657600" lvl="7"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8pPr>
            <a:lvl9pPr marL="4114800" lvl="8"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9pPr>
          </a:lstStyle>
          <a:p>
            <a:endParaRPr/>
          </a:p>
        </p:txBody>
      </p:sp>
      <p:sp>
        <p:nvSpPr>
          <p:cNvPr id="8" name="Google Shape;8;p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lvl="0" algn="r">
              <a:buNone/>
              <a:defRPr sz="1300">
                <a:solidFill>
                  <a:schemeClr val="lt1"/>
                </a:solidFill>
                <a:latin typeface="Lexend Deca"/>
                <a:ea typeface="Lexend Deca"/>
                <a:cs typeface="Lexend Deca"/>
                <a:sym typeface="Lexend Deca"/>
              </a:defRPr>
            </a:lvl1pPr>
            <a:lvl2pPr lvl="1" algn="r">
              <a:buNone/>
              <a:defRPr sz="1300">
                <a:solidFill>
                  <a:schemeClr val="lt1"/>
                </a:solidFill>
                <a:latin typeface="Lexend Deca"/>
                <a:ea typeface="Lexend Deca"/>
                <a:cs typeface="Lexend Deca"/>
                <a:sym typeface="Lexend Deca"/>
              </a:defRPr>
            </a:lvl2pPr>
            <a:lvl3pPr lvl="2" algn="r">
              <a:buNone/>
              <a:defRPr sz="1300">
                <a:solidFill>
                  <a:schemeClr val="lt1"/>
                </a:solidFill>
                <a:latin typeface="Lexend Deca"/>
                <a:ea typeface="Lexend Deca"/>
                <a:cs typeface="Lexend Deca"/>
                <a:sym typeface="Lexend Deca"/>
              </a:defRPr>
            </a:lvl3pPr>
            <a:lvl4pPr lvl="3" algn="r">
              <a:buNone/>
              <a:defRPr sz="1300">
                <a:solidFill>
                  <a:schemeClr val="lt1"/>
                </a:solidFill>
                <a:latin typeface="Lexend Deca"/>
                <a:ea typeface="Lexend Deca"/>
                <a:cs typeface="Lexend Deca"/>
                <a:sym typeface="Lexend Deca"/>
              </a:defRPr>
            </a:lvl4pPr>
            <a:lvl5pPr lvl="4" algn="r">
              <a:buNone/>
              <a:defRPr sz="1300">
                <a:solidFill>
                  <a:schemeClr val="lt1"/>
                </a:solidFill>
                <a:latin typeface="Lexend Deca"/>
                <a:ea typeface="Lexend Deca"/>
                <a:cs typeface="Lexend Deca"/>
                <a:sym typeface="Lexend Deca"/>
              </a:defRPr>
            </a:lvl5pPr>
            <a:lvl6pPr lvl="5" algn="r">
              <a:buNone/>
              <a:defRPr sz="1300">
                <a:solidFill>
                  <a:schemeClr val="lt1"/>
                </a:solidFill>
                <a:latin typeface="Lexend Deca"/>
                <a:ea typeface="Lexend Deca"/>
                <a:cs typeface="Lexend Deca"/>
                <a:sym typeface="Lexend Deca"/>
              </a:defRPr>
            </a:lvl6pPr>
            <a:lvl7pPr lvl="6" algn="r">
              <a:buNone/>
              <a:defRPr sz="1300">
                <a:solidFill>
                  <a:schemeClr val="lt1"/>
                </a:solidFill>
                <a:latin typeface="Lexend Deca"/>
                <a:ea typeface="Lexend Deca"/>
                <a:cs typeface="Lexend Deca"/>
                <a:sym typeface="Lexend Deca"/>
              </a:defRPr>
            </a:lvl7pPr>
            <a:lvl8pPr lvl="7" algn="r">
              <a:buNone/>
              <a:defRPr sz="1300">
                <a:solidFill>
                  <a:schemeClr val="lt1"/>
                </a:solidFill>
                <a:latin typeface="Lexend Deca"/>
                <a:ea typeface="Lexend Deca"/>
                <a:cs typeface="Lexend Deca"/>
                <a:sym typeface="Lexend Deca"/>
              </a:defRPr>
            </a:lvl8pPr>
            <a:lvl9pPr lvl="8" algn="r">
              <a:buNone/>
              <a:defRPr sz="1300">
                <a:solidFill>
                  <a:schemeClr val="lt1"/>
                </a:solidFill>
                <a:latin typeface="Lexend Deca"/>
                <a:ea typeface="Lexend Deca"/>
                <a:cs typeface="Lexend Deca"/>
                <a:sym typeface="Lexend Deca"/>
              </a:defRPr>
            </a:lvl9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189855363"/>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transition>
    <p:fade thruBlk="1"/>
  </p:transition>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8" name="Rectangle 7">
            <a:extLst>
              <a:ext uri="{FF2B5EF4-FFF2-40B4-BE49-F238E27FC236}">
                <a16:creationId xmlns:a16="http://schemas.microsoft.com/office/drawing/2014/main" id="{C34AA4FB-8FC6-41C4-B64B-5BD387E47C33}"/>
              </a:ext>
            </a:extLst>
          </p:cNvPr>
          <p:cNvSpPr/>
          <p:nvPr/>
        </p:nvSpPr>
        <p:spPr>
          <a:xfrm>
            <a:off x="7669" y="0"/>
            <a:ext cx="1900036" cy="1275606"/>
          </a:xfrm>
          <a:prstGeom prst="rect">
            <a:avLst/>
          </a:prstGeom>
          <a:ln>
            <a:solidFill>
              <a:schemeClr val="bg1"/>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GB">
              <a:solidFill>
                <a:schemeClr val="bg1"/>
              </a:solidFill>
            </a:endParaRPr>
          </a:p>
        </p:txBody>
      </p:sp>
      <p:sp>
        <p:nvSpPr>
          <p:cNvPr id="9" name="Google Shape;60;p13">
            <a:extLst>
              <a:ext uri="{FF2B5EF4-FFF2-40B4-BE49-F238E27FC236}">
                <a16:creationId xmlns:a16="http://schemas.microsoft.com/office/drawing/2014/main" id="{979D5694-81A7-4930-B2FE-EE6BBA585121}"/>
              </a:ext>
            </a:extLst>
          </p:cNvPr>
          <p:cNvSpPr txBox="1">
            <a:spLocks noGrp="1"/>
          </p:cNvSpPr>
          <p:nvPr>
            <p:ph type="ctrTitle"/>
          </p:nvPr>
        </p:nvSpPr>
        <p:spPr>
          <a:xfrm>
            <a:off x="417751" y="1779662"/>
            <a:ext cx="5476724" cy="2254914"/>
          </a:xfrm>
          <a:prstGeom prst="rect">
            <a:avLst/>
          </a:prstGeom>
        </p:spPr>
        <p:txBody>
          <a:bodyPr spcFirstLastPara="1" wrap="square" lIns="0" tIns="0" rIns="0" bIns="0" anchor="ctr" anchorCtr="0">
            <a:noAutofit/>
          </a:bodyPr>
          <a:lstStyle/>
          <a:p>
            <a:pPr marL="0" lvl="0" indent="0" algn="ctr" rtl="0">
              <a:lnSpc>
                <a:spcPct val="150000"/>
              </a:lnSpc>
              <a:spcBef>
                <a:spcPts val="0"/>
              </a:spcBef>
              <a:spcAft>
                <a:spcPts val="0"/>
              </a:spcAft>
              <a:buNone/>
            </a:pPr>
            <a:r>
              <a:rPr lang="en-US" sz="3600" dirty="0">
                <a:latin typeface="Times New Roman" panose="02020603050405020304" pitchFamily="18" charset="0"/>
                <a:cs typeface="Times New Roman" panose="02020603050405020304" pitchFamily="18" charset="0"/>
              </a:rPr>
              <a:t>FULLSTACK-PROJECT</a:t>
            </a:r>
            <a:br>
              <a:rPr lang="en-US" sz="3600"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PRESENTATION </a:t>
            </a:r>
            <a:endParaRPr sz="3600" dirty="0">
              <a:latin typeface="Times New Roman" panose="02020603050405020304" pitchFamily="18" charset="0"/>
              <a:cs typeface="Times New Roman" panose="02020603050405020304" pitchFamily="18" charset="0"/>
            </a:endParaRPr>
          </a:p>
        </p:txBody>
      </p:sp>
      <p:pic>
        <p:nvPicPr>
          <p:cNvPr id="10" name="Google Shape;61;p13">
            <a:extLst>
              <a:ext uri="{FF2B5EF4-FFF2-40B4-BE49-F238E27FC236}">
                <a16:creationId xmlns:a16="http://schemas.microsoft.com/office/drawing/2014/main" id="{4F6F388C-1850-4816-A093-C0291BA96D7F}"/>
              </a:ext>
            </a:extLst>
          </p:cNvPr>
          <p:cNvPicPr preferRelativeResize="0"/>
          <p:nvPr/>
        </p:nvPicPr>
        <p:blipFill>
          <a:blip r:embed="rId3"/>
          <a:stretch>
            <a:fillRect/>
          </a:stretch>
        </p:blipFill>
        <p:spPr>
          <a:xfrm>
            <a:off x="5914774" y="1479419"/>
            <a:ext cx="1782850" cy="2031750"/>
          </a:xfrm>
          <a:prstGeom prst="rect">
            <a:avLst/>
          </a:prstGeom>
          <a:noFill/>
          <a:ln>
            <a:noFill/>
          </a:ln>
        </p:spPr>
      </p:pic>
      <p:pic>
        <p:nvPicPr>
          <p:cNvPr id="11" name="Google Shape;62;p13">
            <a:extLst>
              <a:ext uri="{FF2B5EF4-FFF2-40B4-BE49-F238E27FC236}">
                <a16:creationId xmlns:a16="http://schemas.microsoft.com/office/drawing/2014/main" id="{2D2AD1F2-85EC-4367-B645-A13256CEE1FA}"/>
              </a:ext>
            </a:extLst>
          </p:cNvPr>
          <p:cNvPicPr preferRelativeResize="0"/>
          <p:nvPr/>
        </p:nvPicPr>
        <p:blipFill>
          <a:blip r:embed="rId4"/>
          <a:stretch>
            <a:fillRect/>
          </a:stretch>
        </p:blipFill>
        <p:spPr>
          <a:xfrm>
            <a:off x="5320814" y="378324"/>
            <a:ext cx="662500" cy="726550"/>
          </a:xfrm>
          <a:prstGeom prst="rect">
            <a:avLst/>
          </a:prstGeom>
          <a:noFill/>
          <a:ln>
            <a:noFill/>
          </a:ln>
        </p:spPr>
      </p:pic>
      <p:pic>
        <p:nvPicPr>
          <p:cNvPr id="12" name="Google Shape;63;p13">
            <a:extLst>
              <a:ext uri="{FF2B5EF4-FFF2-40B4-BE49-F238E27FC236}">
                <a16:creationId xmlns:a16="http://schemas.microsoft.com/office/drawing/2014/main" id="{76705540-D9D2-4B04-9324-C96FAD8DC99D}"/>
              </a:ext>
            </a:extLst>
          </p:cNvPr>
          <p:cNvPicPr preferRelativeResize="0"/>
          <p:nvPr/>
        </p:nvPicPr>
        <p:blipFill>
          <a:blip r:embed="rId5"/>
          <a:stretch>
            <a:fillRect/>
          </a:stretch>
        </p:blipFill>
        <p:spPr>
          <a:xfrm>
            <a:off x="7593770" y="884611"/>
            <a:ext cx="482075" cy="525200"/>
          </a:xfrm>
          <a:prstGeom prst="rect">
            <a:avLst/>
          </a:prstGeom>
          <a:noFill/>
          <a:ln>
            <a:noFill/>
          </a:ln>
        </p:spPr>
      </p:pic>
      <p:pic>
        <p:nvPicPr>
          <p:cNvPr id="13" name="Google Shape;64;p13">
            <a:extLst>
              <a:ext uri="{FF2B5EF4-FFF2-40B4-BE49-F238E27FC236}">
                <a16:creationId xmlns:a16="http://schemas.microsoft.com/office/drawing/2014/main" id="{84CC0584-4510-44DF-8DDC-3BFACEA430EA}"/>
              </a:ext>
            </a:extLst>
          </p:cNvPr>
          <p:cNvPicPr preferRelativeResize="0"/>
          <p:nvPr/>
        </p:nvPicPr>
        <p:blipFill>
          <a:blip r:embed="rId6"/>
          <a:stretch>
            <a:fillRect/>
          </a:stretch>
        </p:blipFill>
        <p:spPr>
          <a:xfrm>
            <a:off x="5621692" y="4034576"/>
            <a:ext cx="586165" cy="686300"/>
          </a:xfrm>
          <a:prstGeom prst="rect">
            <a:avLst/>
          </a:prstGeom>
          <a:noFill/>
          <a:ln>
            <a:noFill/>
          </a:ln>
        </p:spPr>
      </p:pic>
      <p:pic>
        <p:nvPicPr>
          <p:cNvPr id="14" name="Google Shape;65;p13">
            <a:extLst>
              <a:ext uri="{FF2B5EF4-FFF2-40B4-BE49-F238E27FC236}">
                <a16:creationId xmlns:a16="http://schemas.microsoft.com/office/drawing/2014/main" id="{A048A835-FDDE-43D3-A4A4-2D06601A2ACF}"/>
              </a:ext>
            </a:extLst>
          </p:cNvPr>
          <p:cNvPicPr preferRelativeResize="0"/>
          <p:nvPr/>
        </p:nvPicPr>
        <p:blipFill>
          <a:blip r:embed="rId7"/>
          <a:stretch>
            <a:fillRect/>
          </a:stretch>
        </p:blipFill>
        <p:spPr>
          <a:xfrm>
            <a:off x="8404399" y="3624439"/>
            <a:ext cx="321850" cy="448425"/>
          </a:xfrm>
          <a:prstGeom prst="rect">
            <a:avLst/>
          </a:prstGeom>
          <a:noFill/>
          <a:ln>
            <a:noFill/>
          </a:ln>
        </p:spPr>
      </p:pic>
      <p:pic>
        <p:nvPicPr>
          <p:cNvPr id="15" name="Google Shape;66;p13">
            <a:extLst>
              <a:ext uri="{FF2B5EF4-FFF2-40B4-BE49-F238E27FC236}">
                <a16:creationId xmlns:a16="http://schemas.microsoft.com/office/drawing/2014/main" id="{9A6E38F7-EEF1-44E3-9420-B0F040788538}"/>
              </a:ext>
            </a:extLst>
          </p:cNvPr>
          <p:cNvPicPr preferRelativeResize="0"/>
          <p:nvPr/>
        </p:nvPicPr>
        <p:blipFill>
          <a:blip r:embed="rId7"/>
          <a:stretch>
            <a:fillRect/>
          </a:stretch>
        </p:blipFill>
        <p:spPr>
          <a:xfrm>
            <a:off x="8664593" y="3757882"/>
            <a:ext cx="321850" cy="448425"/>
          </a:xfrm>
          <a:prstGeom prst="rect">
            <a:avLst/>
          </a:prstGeom>
          <a:noFill/>
          <a:ln>
            <a:noFill/>
          </a:ln>
        </p:spPr>
      </p:pic>
      <p:pic>
        <p:nvPicPr>
          <p:cNvPr id="16" name="Picture 15" descr="gla_logo(1).png">
            <a:extLst>
              <a:ext uri="{FF2B5EF4-FFF2-40B4-BE49-F238E27FC236}">
                <a16:creationId xmlns:a16="http://schemas.microsoft.com/office/drawing/2014/main" id="{F6C9B0D8-558C-4F91-83C0-88D23B3AF7FF}"/>
              </a:ext>
            </a:extLst>
          </p:cNvPr>
          <p:cNvPicPr>
            <a:picLocks noChangeAspect="1"/>
          </p:cNvPicPr>
          <p:nvPr/>
        </p:nvPicPr>
        <p:blipFill>
          <a:blip r:embed="rId8" cstate="print"/>
          <a:stretch>
            <a:fillRect/>
          </a:stretch>
        </p:blipFill>
        <p:spPr>
          <a:xfrm>
            <a:off x="7668" y="111885"/>
            <a:ext cx="1804382" cy="1035326"/>
          </a:xfrm>
          <a:prstGeom prst="rect">
            <a:avLst/>
          </a:prstGeom>
        </p:spPr>
      </p:pic>
    </p:spTree>
    <p:extLst>
      <p:ext uri="{BB962C8B-B14F-4D97-AF65-F5344CB8AC3E}">
        <p14:creationId xmlns:p14="http://schemas.microsoft.com/office/powerpoint/2010/main" val="1250341249"/>
      </p:ext>
    </p:extLst>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0"/>
          <p:cNvSpPr txBox="1">
            <a:spLocks noGrp="1"/>
          </p:cNvSpPr>
          <p:nvPr>
            <p:ph type="title" idx="4294967295"/>
          </p:nvPr>
        </p:nvSpPr>
        <p:spPr>
          <a:xfrm>
            <a:off x="1595728" y="287142"/>
            <a:ext cx="5276850" cy="914400"/>
          </a:xfrm>
          <a:prstGeom prst="rect">
            <a:avLst/>
          </a:prstGeom>
        </p:spPr>
        <p:txBody>
          <a:bodyPr spcFirstLastPara="1" wrap="square" lIns="91425" tIns="91425" rIns="91425" bIns="91425" anchor="t" anchorCtr="0">
            <a:normAutofit/>
          </a:bodyPr>
          <a:lstStyle/>
          <a:p>
            <a:pPr marL="38100" lvl="0" algn="l" rtl="0">
              <a:spcBef>
                <a:spcPts val="0"/>
              </a:spcBef>
              <a:spcAft>
                <a:spcPts val="0"/>
              </a:spcAft>
              <a:buSzPts val="3000"/>
            </a:pPr>
            <a:r>
              <a:rPr lang="en" sz="3000" b="1" dirty="0"/>
              <a:t>             HOME PAGE</a:t>
            </a:r>
            <a:endParaRPr sz="3000" b="1" dirty="0"/>
          </a:p>
        </p:txBody>
      </p:sp>
      <p:pic>
        <p:nvPicPr>
          <p:cNvPr id="3" name="Picture 2" descr="Graphical user interface, text&#10;&#10;Description automatically generated">
            <a:extLst>
              <a:ext uri="{FF2B5EF4-FFF2-40B4-BE49-F238E27FC236}">
                <a16:creationId xmlns:a16="http://schemas.microsoft.com/office/drawing/2014/main" id="{FBB843F8-1005-79D9-E322-BE2D8F6738B7}"/>
              </a:ext>
            </a:extLst>
          </p:cNvPr>
          <p:cNvPicPr>
            <a:picLocks noChangeAspect="1"/>
          </p:cNvPicPr>
          <p:nvPr/>
        </p:nvPicPr>
        <p:blipFill>
          <a:blip r:embed="rId3"/>
          <a:stretch>
            <a:fillRect/>
          </a:stretch>
        </p:blipFill>
        <p:spPr>
          <a:xfrm>
            <a:off x="839970" y="1073888"/>
            <a:ext cx="7687339" cy="3604438"/>
          </a:xfrm>
          <a:prstGeom prst="rect">
            <a:avLst/>
          </a:prstGeom>
        </p:spPr>
      </p:pic>
    </p:spTree>
  </p:cSld>
  <p:clrMapOvr>
    <a:masterClrMapping/>
  </p:clrMapOvr>
  <p:transition>
    <p:fade thruBlk="1"/>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1"/>
          <p:cNvSpPr txBox="1">
            <a:spLocks noGrp="1"/>
          </p:cNvSpPr>
          <p:nvPr>
            <p:ph type="title" idx="4294967295"/>
          </p:nvPr>
        </p:nvSpPr>
        <p:spPr>
          <a:xfrm>
            <a:off x="1459706" y="393450"/>
            <a:ext cx="6224588" cy="914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dirty="0"/>
              <a:t>               SEARCH BAR</a:t>
            </a:r>
            <a:endParaRPr sz="3000" b="1" dirty="0"/>
          </a:p>
        </p:txBody>
      </p:sp>
      <p:pic>
        <p:nvPicPr>
          <p:cNvPr id="4" name="Picture 3" descr="Graphical user interface&#10;&#10;Description automatically generated">
            <a:extLst>
              <a:ext uri="{FF2B5EF4-FFF2-40B4-BE49-F238E27FC236}">
                <a16:creationId xmlns:a16="http://schemas.microsoft.com/office/drawing/2014/main" id="{ACDE36DC-C5B0-50E4-5036-99921AC5FEBC}"/>
              </a:ext>
            </a:extLst>
          </p:cNvPr>
          <p:cNvPicPr>
            <a:picLocks noChangeAspect="1"/>
          </p:cNvPicPr>
          <p:nvPr/>
        </p:nvPicPr>
        <p:blipFill>
          <a:blip r:embed="rId3"/>
          <a:stretch>
            <a:fillRect/>
          </a:stretch>
        </p:blipFill>
        <p:spPr>
          <a:xfrm>
            <a:off x="740486" y="1224747"/>
            <a:ext cx="7684294" cy="3482771"/>
          </a:xfrm>
          <a:prstGeom prst="rect">
            <a:avLst/>
          </a:prstGeom>
        </p:spPr>
      </p:pic>
    </p:spTree>
  </p:cSld>
  <p:clrMapOvr>
    <a:masterClrMapping/>
  </p:clrMapOvr>
  <p:transition>
    <p:fade thruBlk="1"/>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2"/>
          <p:cNvSpPr txBox="1">
            <a:spLocks noGrp="1"/>
          </p:cNvSpPr>
          <p:nvPr>
            <p:ph type="title" idx="4294967295"/>
          </p:nvPr>
        </p:nvSpPr>
        <p:spPr>
          <a:xfrm>
            <a:off x="1376033" y="448141"/>
            <a:ext cx="6153150" cy="914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dirty="0"/>
              <a:t>	   FEEDBACK FORM</a:t>
            </a:r>
            <a:endParaRPr sz="3000" b="1" dirty="0"/>
          </a:p>
        </p:txBody>
      </p:sp>
      <p:pic>
        <p:nvPicPr>
          <p:cNvPr id="6" name="Picture 5" descr="A screenshot of a computer&#10;&#10;Description automatically generated with medium confidence">
            <a:extLst>
              <a:ext uri="{FF2B5EF4-FFF2-40B4-BE49-F238E27FC236}">
                <a16:creationId xmlns:a16="http://schemas.microsoft.com/office/drawing/2014/main" id="{F36AE841-97AB-A0AC-E982-781AC1C716BE}"/>
              </a:ext>
            </a:extLst>
          </p:cNvPr>
          <p:cNvPicPr>
            <a:picLocks noChangeAspect="1"/>
          </p:cNvPicPr>
          <p:nvPr/>
        </p:nvPicPr>
        <p:blipFill>
          <a:blip r:embed="rId3"/>
          <a:stretch>
            <a:fillRect/>
          </a:stretch>
        </p:blipFill>
        <p:spPr>
          <a:xfrm>
            <a:off x="659218" y="1180218"/>
            <a:ext cx="7666075" cy="3623044"/>
          </a:xfrm>
          <a:prstGeom prst="rect">
            <a:avLst/>
          </a:prstGeom>
        </p:spPr>
      </p:pic>
    </p:spTree>
  </p:cSld>
  <p:clrMapOvr>
    <a:masterClrMapping/>
  </p:clrMapOvr>
  <p:transition>
    <p:fade thruBlk="1"/>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3"/>
          <p:cNvSpPr txBox="1">
            <a:spLocks noGrp="1"/>
          </p:cNvSpPr>
          <p:nvPr>
            <p:ph type="title" idx="4294967295"/>
          </p:nvPr>
        </p:nvSpPr>
        <p:spPr>
          <a:xfrm>
            <a:off x="1455196" y="393450"/>
            <a:ext cx="6137275" cy="914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sz="3000" dirty="0"/>
              <a:t>              MongoDB Connection</a:t>
            </a:r>
            <a:br>
              <a:rPr lang="en" sz="3000" dirty="0"/>
            </a:br>
            <a:endParaRPr sz="3000" b="1" dirty="0"/>
          </a:p>
        </p:txBody>
      </p:sp>
      <p:pic>
        <p:nvPicPr>
          <p:cNvPr id="2" name="Picture 1" descr="Graphical user interface, text, application, email&#10;&#10;Description automatically generated">
            <a:extLst>
              <a:ext uri="{FF2B5EF4-FFF2-40B4-BE49-F238E27FC236}">
                <a16:creationId xmlns:a16="http://schemas.microsoft.com/office/drawing/2014/main" id="{5CDD242F-C2DE-DC12-4085-5E086E4666CE}"/>
              </a:ext>
            </a:extLst>
          </p:cNvPr>
          <p:cNvPicPr>
            <a:picLocks noChangeAspect="1"/>
          </p:cNvPicPr>
          <p:nvPr/>
        </p:nvPicPr>
        <p:blipFill>
          <a:blip r:embed="rId3"/>
          <a:stretch>
            <a:fillRect/>
          </a:stretch>
        </p:blipFill>
        <p:spPr>
          <a:xfrm>
            <a:off x="616687" y="1222745"/>
            <a:ext cx="7729871" cy="3483247"/>
          </a:xfrm>
          <a:prstGeom prst="rect">
            <a:avLst/>
          </a:prstGeom>
        </p:spPr>
      </p:pic>
    </p:spTree>
  </p:cSld>
  <p:clrMapOvr>
    <a:masterClrMapping/>
  </p:clrMapOvr>
  <p:transition>
    <p:fade thruBlk="1"/>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283FEAF-5F70-4372-AE59-B1C85F167397}"/>
              </a:ext>
            </a:extLst>
          </p:cNvPr>
          <p:cNvSpPr txBox="1"/>
          <p:nvPr/>
        </p:nvSpPr>
        <p:spPr>
          <a:xfrm>
            <a:off x="2331155" y="564445"/>
            <a:ext cx="4481689" cy="769441"/>
          </a:xfrm>
          <a:prstGeom prst="rect">
            <a:avLst/>
          </a:prstGeom>
          <a:noFill/>
        </p:spPr>
        <p:txBody>
          <a:bodyPr wrap="square" rtlCol="0">
            <a:spAutoFit/>
          </a:bodyPr>
          <a:lstStyle/>
          <a:p>
            <a:pPr algn="ctr"/>
            <a:r>
              <a:rPr lang="en-US" sz="4400" b="1" dirty="0">
                <a:solidFill>
                  <a:schemeClr val="bg1"/>
                </a:solidFill>
                <a:latin typeface="Lexend Deca" panose="020B0604020202020204" charset="0"/>
                <a:cs typeface="Lexend Deca" panose="020B0604020202020204" charset="0"/>
              </a:rPr>
              <a:t>Future Scope</a:t>
            </a:r>
          </a:p>
        </p:txBody>
      </p:sp>
      <p:sp>
        <p:nvSpPr>
          <p:cNvPr id="4" name="TextBox 3">
            <a:extLst>
              <a:ext uri="{FF2B5EF4-FFF2-40B4-BE49-F238E27FC236}">
                <a16:creationId xmlns:a16="http://schemas.microsoft.com/office/drawing/2014/main" id="{09A27A5C-8F9F-4B20-8AB3-665D8C8A4AEB}"/>
              </a:ext>
            </a:extLst>
          </p:cNvPr>
          <p:cNvSpPr txBox="1"/>
          <p:nvPr/>
        </p:nvSpPr>
        <p:spPr>
          <a:xfrm>
            <a:off x="1207910" y="1501422"/>
            <a:ext cx="6728178" cy="3462871"/>
          </a:xfrm>
          <a:prstGeom prst="rect">
            <a:avLst/>
          </a:prstGeom>
          <a:noFill/>
        </p:spPr>
        <p:txBody>
          <a:bodyPr wrap="square" rtlCol="0">
            <a:spAutoFit/>
          </a:bodyPr>
          <a:lstStyle/>
          <a:p>
            <a:pPr marL="457200" indent="-342900">
              <a:lnSpc>
                <a:spcPct val="115000"/>
              </a:lnSpc>
              <a:buClr>
                <a:schemeClr val="accent5"/>
              </a:buClr>
              <a:buSzPts val="1800"/>
              <a:buFont typeface="Muli"/>
              <a:buChar char="❖"/>
            </a:pPr>
            <a:r>
              <a:rPr lang="en-US" sz="2400" dirty="0">
                <a:solidFill>
                  <a:schemeClr val="bg1"/>
                </a:solidFill>
              </a:rPr>
              <a:t>Amazed with cuisines is a recipe search website that aims to inspire users to explore of cultures and cuisines from around the world</a:t>
            </a:r>
          </a:p>
          <a:p>
            <a:pPr marL="457200" indent="-342900">
              <a:lnSpc>
                <a:spcPct val="115000"/>
              </a:lnSpc>
              <a:buClr>
                <a:schemeClr val="accent5"/>
              </a:buClr>
              <a:buSzPts val="1800"/>
              <a:buFont typeface="Muli"/>
              <a:buChar char="❖"/>
            </a:pPr>
            <a:r>
              <a:rPr lang="en-US" sz="2400" dirty="0">
                <a:solidFill>
                  <a:schemeClr val="bg1"/>
                </a:solidFill>
              </a:rPr>
              <a:t>The website is a great resource for anyone who wants to learn more about different cuisines and experiment with new flavors in their.</a:t>
            </a:r>
            <a:endParaRPr lang="en-US" sz="1800" dirty="0">
              <a:solidFill>
                <a:schemeClr val="bg1"/>
              </a:solidFill>
              <a:latin typeface="Muli"/>
              <a:sym typeface="Muli"/>
            </a:endParaRPr>
          </a:p>
        </p:txBody>
      </p:sp>
    </p:spTree>
    <p:extLst>
      <p:ext uri="{BB962C8B-B14F-4D97-AF65-F5344CB8AC3E}">
        <p14:creationId xmlns:p14="http://schemas.microsoft.com/office/powerpoint/2010/main" val="3331337096"/>
      </p:ext>
    </p:extLst>
  </p:cSld>
  <p:clrMapOvr>
    <a:masterClrMapping/>
  </p:clrMapOvr>
  <p:transition>
    <p:fade thruBlk="1"/>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7"/>
          <p:cNvSpPr txBox="1">
            <a:spLocks noGrp="1"/>
          </p:cNvSpPr>
          <p:nvPr>
            <p:ph type="title"/>
          </p:nvPr>
        </p:nvSpPr>
        <p:spPr>
          <a:xfrm>
            <a:off x="1564800" y="1714350"/>
            <a:ext cx="6014400" cy="85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sz="5000" dirty="0"/>
              <a:t>Thank You!!!</a:t>
            </a:r>
            <a:endParaRPr sz="5000" dirty="0"/>
          </a:p>
        </p:txBody>
      </p:sp>
      <p:sp>
        <p:nvSpPr>
          <p:cNvPr id="218" name="Google Shape;218;p27"/>
          <p:cNvSpPr txBox="1">
            <a:spLocks noGrp="1"/>
          </p:cNvSpPr>
          <p:nvPr>
            <p:ph type="body"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   </a:t>
            </a:r>
            <a:endParaRPr/>
          </a:p>
        </p:txBody>
      </p:sp>
    </p:spTree>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93610" y="1184057"/>
            <a:ext cx="5528081" cy="1292631"/>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US" dirty="0"/>
              <a:t>AMAZED WITH CUISINES</a:t>
            </a:r>
            <a:endParaRPr sz="3300" dirty="0"/>
          </a:p>
        </p:txBody>
      </p:sp>
      <p:sp>
        <p:nvSpPr>
          <p:cNvPr id="135" name="Google Shape;135;p13"/>
          <p:cNvSpPr txBox="1">
            <a:spLocks noGrp="1"/>
          </p:cNvSpPr>
          <p:nvPr>
            <p:ph type="subTitle" idx="1"/>
          </p:nvPr>
        </p:nvSpPr>
        <p:spPr>
          <a:xfrm>
            <a:off x="1117362" y="2365121"/>
            <a:ext cx="4371622" cy="2799644"/>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lang="en" dirty="0">
              <a:solidFill>
                <a:schemeClr val="bg1"/>
              </a:solidFill>
            </a:endParaRPr>
          </a:p>
          <a:p>
            <a:pPr marL="0" lvl="0" indent="0" algn="l" rtl="0">
              <a:spcBef>
                <a:spcPts val="0"/>
              </a:spcBef>
              <a:spcAft>
                <a:spcPts val="0"/>
              </a:spcAft>
              <a:buNone/>
            </a:pPr>
            <a:endParaRPr lang="en" dirty="0">
              <a:solidFill>
                <a:schemeClr val="bg1"/>
              </a:solidFill>
            </a:endParaRPr>
          </a:p>
          <a:p>
            <a:pPr marL="0" lvl="0" indent="0" algn="l" rtl="0">
              <a:spcBef>
                <a:spcPts val="0"/>
              </a:spcBef>
              <a:spcAft>
                <a:spcPts val="0"/>
              </a:spcAft>
              <a:buNone/>
            </a:pPr>
            <a:endParaRPr lang="en" dirty="0">
              <a:solidFill>
                <a:schemeClr val="bg1"/>
              </a:solidFill>
            </a:endParaRPr>
          </a:p>
          <a:p>
            <a:pPr marL="0" lvl="0" indent="0" algn="l" rtl="0">
              <a:spcBef>
                <a:spcPts val="0"/>
              </a:spcBef>
              <a:spcAft>
                <a:spcPts val="0"/>
              </a:spcAft>
              <a:buNone/>
            </a:pPr>
            <a:r>
              <a:rPr lang="en" dirty="0">
                <a:solidFill>
                  <a:schemeClr val="bg1"/>
                </a:solidFill>
              </a:rPr>
              <a:t>Presented By:</a:t>
            </a:r>
            <a:endParaRPr dirty="0">
              <a:solidFill>
                <a:schemeClr val="bg1"/>
              </a:solidFill>
            </a:endParaRPr>
          </a:p>
          <a:p>
            <a:pPr marL="0" indent="0"/>
            <a:r>
              <a:rPr lang="en-US" dirty="0">
                <a:solidFill>
                  <a:schemeClr val="bg1"/>
                </a:solidFill>
              </a:rPr>
              <a:t>Aryan Reddy(201500156)</a:t>
            </a:r>
            <a:endParaRPr lang="en" dirty="0">
              <a:solidFill>
                <a:schemeClr val="bg1"/>
              </a:solidFill>
            </a:endParaRPr>
          </a:p>
          <a:p>
            <a:pPr marL="0" indent="0"/>
            <a:r>
              <a:rPr lang="en" dirty="0">
                <a:solidFill>
                  <a:schemeClr val="bg1"/>
                </a:solidFill>
              </a:rPr>
              <a:t>Muskan Sharma(201500420)</a:t>
            </a:r>
          </a:p>
          <a:p>
            <a:pPr marL="0" indent="0"/>
            <a:r>
              <a:rPr lang="en" dirty="0">
                <a:solidFill>
                  <a:schemeClr val="bg1"/>
                </a:solidFill>
              </a:rPr>
              <a:t>Ayush Sharma(201500183)</a:t>
            </a:r>
          </a:p>
          <a:p>
            <a:pPr marL="0" lvl="0" indent="0" algn="l" rtl="0">
              <a:spcBef>
                <a:spcPts val="0"/>
              </a:spcBef>
              <a:spcAft>
                <a:spcPts val="0"/>
              </a:spcAft>
              <a:buNone/>
            </a:pPr>
            <a:endParaRPr dirty="0"/>
          </a:p>
          <a:p>
            <a:pPr marL="0" lvl="0" indent="0" algn="l" rtl="0">
              <a:spcBef>
                <a:spcPts val="0"/>
              </a:spcBef>
              <a:spcAft>
                <a:spcPts val="0"/>
              </a:spcAft>
              <a:buNone/>
            </a:pPr>
            <a:endParaRPr dirty="0"/>
          </a:p>
        </p:txBody>
      </p:sp>
      <p:pic>
        <p:nvPicPr>
          <p:cNvPr id="13" name="Google Shape;61;p13">
            <a:extLst>
              <a:ext uri="{FF2B5EF4-FFF2-40B4-BE49-F238E27FC236}">
                <a16:creationId xmlns:a16="http://schemas.microsoft.com/office/drawing/2014/main" id="{DD620335-8F15-47A1-B0E9-28040DE888FB}"/>
              </a:ext>
            </a:extLst>
          </p:cNvPr>
          <p:cNvPicPr preferRelativeResize="0"/>
          <p:nvPr/>
        </p:nvPicPr>
        <p:blipFill>
          <a:blip r:embed="rId3"/>
          <a:stretch>
            <a:fillRect/>
          </a:stretch>
        </p:blipFill>
        <p:spPr>
          <a:xfrm>
            <a:off x="5894475" y="1050906"/>
            <a:ext cx="1782850" cy="2031750"/>
          </a:xfrm>
          <a:prstGeom prst="rect">
            <a:avLst/>
          </a:prstGeom>
          <a:noFill/>
          <a:ln>
            <a:noFill/>
          </a:ln>
        </p:spPr>
      </p:pic>
      <p:pic>
        <p:nvPicPr>
          <p:cNvPr id="14" name="Google Shape;62;p13">
            <a:extLst>
              <a:ext uri="{FF2B5EF4-FFF2-40B4-BE49-F238E27FC236}">
                <a16:creationId xmlns:a16="http://schemas.microsoft.com/office/drawing/2014/main" id="{9573A44D-06EC-4788-AF2D-F97995F38F9F}"/>
              </a:ext>
            </a:extLst>
          </p:cNvPr>
          <p:cNvPicPr preferRelativeResize="0"/>
          <p:nvPr/>
        </p:nvPicPr>
        <p:blipFill>
          <a:blip r:embed="rId4"/>
          <a:stretch>
            <a:fillRect/>
          </a:stretch>
        </p:blipFill>
        <p:spPr>
          <a:xfrm>
            <a:off x="5320814" y="378324"/>
            <a:ext cx="662500" cy="726550"/>
          </a:xfrm>
          <a:prstGeom prst="rect">
            <a:avLst/>
          </a:prstGeom>
          <a:noFill/>
          <a:ln>
            <a:noFill/>
          </a:ln>
        </p:spPr>
      </p:pic>
      <p:pic>
        <p:nvPicPr>
          <p:cNvPr id="15" name="Google Shape;63;p13">
            <a:extLst>
              <a:ext uri="{FF2B5EF4-FFF2-40B4-BE49-F238E27FC236}">
                <a16:creationId xmlns:a16="http://schemas.microsoft.com/office/drawing/2014/main" id="{97847353-8447-4F4C-9B98-8DCFC2C1DF7E}"/>
              </a:ext>
            </a:extLst>
          </p:cNvPr>
          <p:cNvPicPr preferRelativeResize="0"/>
          <p:nvPr/>
        </p:nvPicPr>
        <p:blipFill>
          <a:blip r:embed="rId5"/>
          <a:stretch>
            <a:fillRect/>
          </a:stretch>
        </p:blipFill>
        <p:spPr>
          <a:xfrm>
            <a:off x="7593770" y="884611"/>
            <a:ext cx="482075" cy="525200"/>
          </a:xfrm>
          <a:prstGeom prst="rect">
            <a:avLst/>
          </a:prstGeom>
          <a:noFill/>
          <a:ln>
            <a:noFill/>
          </a:ln>
        </p:spPr>
      </p:pic>
      <p:pic>
        <p:nvPicPr>
          <p:cNvPr id="16" name="Google Shape;64;p13">
            <a:extLst>
              <a:ext uri="{FF2B5EF4-FFF2-40B4-BE49-F238E27FC236}">
                <a16:creationId xmlns:a16="http://schemas.microsoft.com/office/drawing/2014/main" id="{F7DB2350-6A32-432E-9B80-E12E0F3078F1}"/>
              </a:ext>
            </a:extLst>
          </p:cNvPr>
          <p:cNvPicPr preferRelativeResize="0"/>
          <p:nvPr/>
        </p:nvPicPr>
        <p:blipFill>
          <a:blip r:embed="rId6"/>
          <a:stretch>
            <a:fillRect/>
          </a:stretch>
        </p:blipFill>
        <p:spPr>
          <a:xfrm>
            <a:off x="5621692" y="4034576"/>
            <a:ext cx="586165" cy="686300"/>
          </a:xfrm>
          <a:prstGeom prst="rect">
            <a:avLst/>
          </a:prstGeom>
          <a:noFill/>
          <a:ln>
            <a:noFill/>
          </a:ln>
        </p:spPr>
      </p:pic>
      <p:pic>
        <p:nvPicPr>
          <p:cNvPr id="17" name="Google Shape;65;p13">
            <a:extLst>
              <a:ext uri="{FF2B5EF4-FFF2-40B4-BE49-F238E27FC236}">
                <a16:creationId xmlns:a16="http://schemas.microsoft.com/office/drawing/2014/main" id="{D37411EB-33F6-4516-A803-4F0207A7A00A}"/>
              </a:ext>
            </a:extLst>
          </p:cNvPr>
          <p:cNvPicPr preferRelativeResize="0"/>
          <p:nvPr/>
        </p:nvPicPr>
        <p:blipFill>
          <a:blip r:embed="rId7"/>
          <a:stretch>
            <a:fillRect/>
          </a:stretch>
        </p:blipFill>
        <p:spPr>
          <a:xfrm>
            <a:off x="8404399" y="3624439"/>
            <a:ext cx="321850" cy="448425"/>
          </a:xfrm>
          <a:prstGeom prst="rect">
            <a:avLst/>
          </a:prstGeom>
          <a:noFill/>
          <a:ln>
            <a:noFill/>
          </a:ln>
        </p:spPr>
      </p:pic>
      <p:pic>
        <p:nvPicPr>
          <p:cNvPr id="18" name="Google Shape;66;p13">
            <a:extLst>
              <a:ext uri="{FF2B5EF4-FFF2-40B4-BE49-F238E27FC236}">
                <a16:creationId xmlns:a16="http://schemas.microsoft.com/office/drawing/2014/main" id="{92B0D8C7-47EC-4C6D-93B7-36CE6BE6FA84}"/>
              </a:ext>
            </a:extLst>
          </p:cNvPr>
          <p:cNvPicPr preferRelativeResize="0"/>
          <p:nvPr/>
        </p:nvPicPr>
        <p:blipFill>
          <a:blip r:embed="rId7"/>
          <a:stretch>
            <a:fillRect/>
          </a:stretch>
        </p:blipFill>
        <p:spPr>
          <a:xfrm>
            <a:off x="8664593" y="3757882"/>
            <a:ext cx="321850" cy="448425"/>
          </a:xfrm>
          <a:prstGeom prst="rect">
            <a:avLst/>
          </a:prstGeom>
          <a:noFill/>
          <a:ln>
            <a:noFill/>
          </a:ln>
        </p:spPr>
      </p:pic>
      <p:pic>
        <p:nvPicPr>
          <p:cNvPr id="2" name="Picture 1">
            <a:extLst>
              <a:ext uri="{FF2B5EF4-FFF2-40B4-BE49-F238E27FC236}">
                <a16:creationId xmlns:a16="http://schemas.microsoft.com/office/drawing/2014/main" id="{2D3DD03F-8C5D-45F0-9B62-03A3FF46AFDB}"/>
              </a:ext>
            </a:extLst>
          </p:cNvPr>
          <p:cNvPicPr>
            <a:picLocks noChangeAspect="1"/>
          </p:cNvPicPr>
          <p:nvPr/>
        </p:nvPicPr>
        <p:blipFill>
          <a:blip r:embed="rId8"/>
          <a:stretch>
            <a:fillRect/>
          </a:stretch>
        </p:blipFill>
        <p:spPr>
          <a:xfrm>
            <a:off x="4119979" y="3322007"/>
            <a:ext cx="317019" cy="445047"/>
          </a:xfrm>
          <a:prstGeom prst="rect">
            <a:avLst/>
          </a:prstGeom>
        </p:spPr>
      </p:pic>
    </p:spTree>
  </p:cSld>
  <p:clrMapOvr>
    <a:masterClrMapping/>
  </p:clrMapOvr>
  <p:transition>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8" name="Google Shape;72;p14">
            <a:extLst>
              <a:ext uri="{FF2B5EF4-FFF2-40B4-BE49-F238E27FC236}">
                <a16:creationId xmlns:a16="http://schemas.microsoft.com/office/drawing/2014/main" id="{EF6372FB-D7EC-48B3-B860-19C9E2EF4225}"/>
              </a:ext>
            </a:extLst>
          </p:cNvPr>
          <p:cNvSpPr txBox="1">
            <a:spLocks/>
          </p:cNvSpPr>
          <p:nvPr/>
        </p:nvSpPr>
        <p:spPr>
          <a:xfrm>
            <a:off x="750876" y="733011"/>
            <a:ext cx="4214530" cy="3775193"/>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eaLnBrk="1" hangingPunct="1">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101600" algn="ctr">
              <a:lnSpc>
                <a:spcPct val="250000"/>
              </a:lnSpc>
            </a:pPr>
            <a:r>
              <a:rPr lang="en-US" sz="2700" b="1" i="1" u="sng" dirty="0">
                <a:solidFill>
                  <a:schemeClr val="bg1"/>
                </a:solidFill>
                <a:latin typeface="Lexend Deca" panose="020B0604020202020204" charset="0"/>
                <a:cs typeface="Lexend Deca" panose="020B0604020202020204" charset="0"/>
              </a:rPr>
              <a:t>Supervised By: -</a:t>
            </a:r>
            <a:endParaRPr lang="en-US" sz="2500" b="1" u="sng" dirty="0">
              <a:solidFill>
                <a:schemeClr val="bg1"/>
              </a:solidFill>
              <a:latin typeface="Lexend Deca" panose="020B0604020202020204" charset="0"/>
              <a:cs typeface="Lexend Deca" panose="020B0604020202020204" charset="0"/>
            </a:endParaRPr>
          </a:p>
          <a:p>
            <a:pPr marL="101600" algn="ctr"/>
            <a:r>
              <a:rPr lang="en-US" sz="2500" b="1" dirty="0">
                <a:solidFill>
                  <a:schemeClr val="bg1"/>
                </a:solidFill>
                <a:latin typeface="Lexend Deca" panose="020B0604020202020204" charset="0"/>
                <a:cs typeface="Lexend Deca" panose="020B0604020202020204" charset="0"/>
              </a:rPr>
              <a:t>Mr. Akash Kumar Choudhary</a:t>
            </a:r>
            <a:endParaRPr lang="en-US" sz="2000" b="1" dirty="0">
              <a:solidFill>
                <a:schemeClr val="bg1"/>
              </a:solidFill>
              <a:latin typeface="Lexend Deca" panose="020B0604020202020204" charset="0"/>
              <a:cs typeface="Lexend Deca" panose="020B0604020202020204" charset="0"/>
            </a:endParaRPr>
          </a:p>
          <a:p>
            <a:pPr marL="101600" algn="ctr"/>
            <a:r>
              <a:rPr lang="en-US" sz="2000" b="1" dirty="0">
                <a:solidFill>
                  <a:schemeClr val="bg1"/>
                </a:solidFill>
                <a:latin typeface="Lexend Deca" panose="020B0604020202020204" charset="0"/>
                <a:cs typeface="Lexend Deca" panose="020B0604020202020204" charset="0"/>
              </a:rPr>
              <a:t>Technical Trainer,</a:t>
            </a:r>
          </a:p>
          <a:p>
            <a:pPr marL="101600" algn="ctr"/>
            <a:r>
              <a:rPr lang="en-US" sz="2000" b="1" dirty="0">
                <a:solidFill>
                  <a:schemeClr val="bg1"/>
                </a:solidFill>
                <a:latin typeface="Lexend Deca" panose="020B0604020202020204" charset="0"/>
                <a:cs typeface="Lexend Deca" panose="020B0604020202020204" charset="0"/>
              </a:rPr>
              <a:t>Department of Computer Engineering &amp; Applications</a:t>
            </a:r>
          </a:p>
          <a:p>
            <a:pPr marL="101600" algn="ctr">
              <a:lnSpc>
                <a:spcPct val="150000"/>
              </a:lnSpc>
            </a:pPr>
            <a:r>
              <a:rPr lang="en-US" sz="1800" b="1" dirty="0">
                <a:solidFill>
                  <a:schemeClr val="bg1"/>
                </a:solidFill>
                <a:latin typeface="Lexend Deca" panose="020B0604020202020204" charset="0"/>
                <a:cs typeface="Lexend Deca" panose="020B0604020202020204" charset="0"/>
              </a:rPr>
              <a:t>GLA UNIVERSITY, MATHURA</a:t>
            </a:r>
          </a:p>
        </p:txBody>
      </p:sp>
    </p:spTree>
  </p:cSld>
  <p:clrMapOvr>
    <a:masterClrMapping/>
  </p:clrMapOvr>
  <p:transition>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297500" y="706450"/>
            <a:ext cx="7038900" cy="10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200"/>
              <a:t>OUTLINE</a:t>
            </a:r>
            <a:endParaRPr sz="3800"/>
          </a:p>
        </p:txBody>
      </p:sp>
      <p:sp>
        <p:nvSpPr>
          <p:cNvPr id="141" name="Google Shape;141;p14"/>
          <p:cNvSpPr txBox="1">
            <a:spLocks noGrp="1"/>
          </p:cNvSpPr>
          <p:nvPr>
            <p:ph type="body" idx="1"/>
          </p:nvPr>
        </p:nvSpPr>
        <p:spPr>
          <a:xfrm>
            <a:off x="1297500" y="2069800"/>
            <a:ext cx="7038900" cy="15987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1800" dirty="0"/>
              <a:t>About the Project</a:t>
            </a:r>
            <a:endParaRPr sz="1800" dirty="0"/>
          </a:p>
          <a:p>
            <a:pPr marL="457200" lvl="0" indent="-342900" algn="l" rtl="0">
              <a:spcBef>
                <a:spcPts val="0"/>
              </a:spcBef>
              <a:spcAft>
                <a:spcPts val="0"/>
              </a:spcAft>
              <a:buSzPts val="1800"/>
              <a:buChar char="❖"/>
            </a:pPr>
            <a:r>
              <a:rPr lang="en" sz="1800" dirty="0"/>
              <a:t>Objective </a:t>
            </a:r>
            <a:endParaRPr sz="1800" dirty="0"/>
          </a:p>
          <a:p>
            <a:pPr marL="457200" lvl="0" indent="-342900" algn="l" rtl="0">
              <a:spcBef>
                <a:spcPts val="0"/>
              </a:spcBef>
              <a:spcAft>
                <a:spcPts val="0"/>
              </a:spcAft>
              <a:buSzPts val="1800"/>
              <a:buChar char="❖"/>
            </a:pPr>
            <a:r>
              <a:rPr lang="en" sz="1800" dirty="0"/>
              <a:t>Requirements</a:t>
            </a:r>
            <a:endParaRPr sz="1800" dirty="0"/>
          </a:p>
          <a:p>
            <a:pPr marL="457200" lvl="0" indent="-342900" algn="l" rtl="0">
              <a:spcBef>
                <a:spcPts val="0"/>
              </a:spcBef>
              <a:spcAft>
                <a:spcPts val="0"/>
              </a:spcAft>
              <a:buSzPts val="1800"/>
              <a:buChar char="❖"/>
            </a:pPr>
            <a:r>
              <a:rPr lang="en" sz="1800" dirty="0"/>
              <a:t>Snapshots from the website</a:t>
            </a:r>
            <a:endParaRPr sz="1800" dirty="0"/>
          </a:p>
        </p:txBody>
      </p:sp>
    </p:spTree>
    <p:extLst>
      <p:ext uri="{BB962C8B-B14F-4D97-AF65-F5344CB8AC3E}">
        <p14:creationId xmlns:p14="http://schemas.microsoft.com/office/powerpoint/2010/main" val="3089483440"/>
      </p:ext>
    </p:extLst>
  </p:cSld>
  <p:clrMapOvr>
    <a:masterClrMapping/>
  </p:clrMapOvr>
  <p:transition>
    <p:fade thruBlk="1"/>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1807866" y="656875"/>
            <a:ext cx="7038900" cy="954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200" dirty="0"/>
              <a:t>   ABOUT THE PROJECT</a:t>
            </a:r>
            <a:endParaRPr sz="3200" dirty="0"/>
          </a:p>
        </p:txBody>
      </p:sp>
      <p:sp>
        <p:nvSpPr>
          <p:cNvPr id="147" name="Google Shape;147;p15"/>
          <p:cNvSpPr txBox="1">
            <a:spLocks noGrp="1"/>
          </p:cNvSpPr>
          <p:nvPr>
            <p:ph type="body" idx="1"/>
          </p:nvPr>
        </p:nvSpPr>
        <p:spPr>
          <a:xfrm>
            <a:off x="350874" y="1350334"/>
            <a:ext cx="7985526" cy="3118208"/>
          </a:xfrm>
          <a:prstGeom prst="rect">
            <a:avLst/>
          </a:prstGeom>
        </p:spPr>
        <p:txBody>
          <a:bodyPr spcFirstLastPara="1" wrap="square" lIns="91425" tIns="91425" rIns="91425" bIns="91425" anchor="t" anchorCtr="0">
            <a:normAutofit/>
          </a:bodyPr>
          <a:lstStyle/>
          <a:p>
            <a:pPr marL="146050" indent="0" algn="l">
              <a:buNone/>
            </a:pPr>
            <a:r>
              <a:rPr lang="en-US" sz="1600" dirty="0"/>
              <a:t>"Amazed with Cuisines" is a recipe search website that aims to provide users with an easy-to-use platform to search for recipes and explore different cuisines from around the world. The website features a vast collection of recipes ranging from traditional to modern, along with detailed instructions and images to guide users in preparing their favorite dishes.</a:t>
            </a:r>
          </a:p>
          <a:p>
            <a:pPr marL="146050" indent="0" algn="l">
              <a:buNone/>
            </a:pPr>
            <a:endParaRPr lang="en-US" sz="1400" dirty="0"/>
          </a:p>
          <a:p>
            <a:pPr marL="146050" indent="0" algn="l">
              <a:buNone/>
            </a:pPr>
            <a:r>
              <a:rPr lang="en-US" sz="1600" dirty="0"/>
              <a:t> Users can search for recipes by ingredients, meal type, cuisine, and dietary requirements. The website is designed to be user-friendly and mobile responsive, allowing users to access recipes on the go. With "Amazed with Cuisines," users can discover new and exciting recipes to try at home and share their culinary adventures with others.</a:t>
            </a:r>
          </a:p>
        </p:txBody>
      </p:sp>
    </p:spTree>
  </p:cSld>
  <p:clrMapOvr>
    <a:masterClrMapping/>
  </p:clrMapOvr>
  <p:transition>
    <p:fade thruBlk="1"/>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6"/>
          <p:cNvSpPr txBox="1">
            <a:spLocks noGrp="1"/>
          </p:cNvSpPr>
          <p:nvPr>
            <p:ph type="title"/>
          </p:nvPr>
        </p:nvSpPr>
        <p:spPr>
          <a:xfrm>
            <a:off x="1052550" y="550855"/>
            <a:ext cx="7038900" cy="818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  </a:t>
            </a:r>
            <a:r>
              <a:rPr lang="en" u="sng" dirty="0"/>
              <a:t>O</a:t>
            </a:r>
            <a:r>
              <a:rPr lang="en" sz="3200" u="sng" dirty="0"/>
              <a:t>BJECTIVE:-</a:t>
            </a:r>
            <a:br>
              <a:rPr lang="en" sz="3200" u="sng" dirty="0"/>
            </a:br>
            <a:br>
              <a:rPr lang="en" sz="3200" u="sng" dirty="0"/>
            </a:br>
            <a:endParaRPr sz="3200" u="sng" dirty="0"/>
          </a:p>
        </p:txBody>
      </p:sp>
      <p:sp>
        <p:nvSpPr>
          <p:cNvPr id="153" name="Google Shape;153;p16"/>
          <p:cNvSpPr txBox="1">
            <a:spLocks noGrp="1"/>
          </p:cNvSpPr>
          <p:nvPr>
            <p:ph type="body" idx="1"/>
          </p:nvPr>
        </p:nvSpPr>
        <p:spPr>
          <a:xfrm>
            <a:off x="1052550" y="1075445"/>
            <a:ext cx="7038900" cy="3711045"/>
          </a:xfrm>
          <a:prstGeom prst="rect">
            <a:avLst/>
          </a:prstGeom>
        </p:spPr>
        <p:txBody>
          <a:bodyPr spcFirstLastPara="1" wrap="square" lIns="91425" tIns="91425" rIns="91425" bIns="91425" anchor="t" anchorCtr="0">
            <a:noAutofit/>
          </a:bodyPr>
          <a:lstStyle/>
          <a:p>
            <a:pPr marL="146050" lvl="0" indent="0">
              <a:lnSpc>
                <a:spcPct val="125000"/>
              </a:lnSpc>
              <a:buNone/>
            </a:pPr>
            <a:r>
              <a:rPr lang="en-US" sz="1700" dirty="0"/>
              <a:t>At "Amazed with cuisines", we understand the importance of respecting our users' preferences and providing them with a responsive interface that caters to their needs. Our website is designed to inspire users to explore different food cultures and cuisines, with a vast collection of recipes that can be searched based on various criteria. We aim to create a positive user experience by making it easy for users to navigate the site and find the recipes they are looking for. Additionally, we value user feedback and continuously strive to improve the site based on their needs. By putting the user first and listening to their input, we hope to build a strong relationship with our users and establish ourselves as a reliable resource for anyone looking to explore new flavors and dishes .</a:t>
            </a:r>
          </a:p>
        </p:txBody>
      </p:sp>
    </p:spTree>
  </p:cSld>
  <p:clrMapOvr>
    <a:masterClrMapping/>
  </p:clrMapOvr>
  <p:transition>
    <p:fade thruBlk="1"/>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7"/>
          <p:cNvSpPr txBox="1">
            <a:spLocks noGrp="1"/>
          </p:cNvSpPr>
          <p:nvPr>
            <p:ph type="title"/>
          </p:nvPr>
        </p:nvSpPr>
        <p:spPr>
          <a:xfrm>
            <a:off x="1297500" y="458575"/>
            <a:ext cx="7038900" cy="84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200"/>
              <a:t>REQUIREMENTS</a:t>
            </a:r>
            <a:endParaRPr sz="3200"/>
          </a:p>
        </p:txBody>
      </p:sp>
      <p:sp>
        <p:nvSpPr>
          <p:cNvPr id="159" name="Google Shape;159;p17"/>
          <p:cNvSpPr txBox="1">
            <a:spLocks noGrp="1"/>
          </p:cNvSpPr>
          <p:nvPr>
            <p:ph type="body" idx="1"/>
          </p:nvPr>
        </p:nvSpPr>
        <p:spPr>
          <a:xfrm>
            <a:off x="1308133" y="1772350"/>
            <a:ext cx="7038900" cy="2706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000" b="1" dirty="0"/>
              <a:t>Software Specification Used:-</a:t>
            </a:r>
            <a:endParaRPr sz="2000" b="1" dirty="0"/>
          </a:p>
          <a:p>
            <a:pPr lvl="0" indent="-330200">
              <a:spcBef>
                <a:spcPts val="1200"/>
              </a:spcBef>
              <a:buSzPts val="1600"/>
              <a:buChar char="➔"/>
            </a:pPr>
            <a:r>
              <a:rPr lang="en-IN" sz="1600" dirty="0"/>
              <a:t>Technology Implemented : MongoDB and React</a:t>
            </a:r>
          </a:p>
          <a:p>
            <a:pPr lvl="0" indent="-330200">
              <a:spcBef>
                <a:spcPts val="1200"/>
              </a:spcBef>
              <a:buSzPts val="1600"/>
              <a:buChar char="➔"/>
            </a:pPr>
            <a:r>
              <a:rPr lang="en-IN" sz="1600" dirty="0"/>
              <a:t>Language Used : HTML, CSS, JavaScript, Bootstrap  </a:t>
            </a:r>
          </a:p>
          <a:p>
            <a:pPr lvl="0" indent="-330200">
              <a:spcBef>
                <a:spcPts val="1200"/>
              </a:spcBef>
              <a:buSzPts val="1600"/>
              <a:buChar char="➔"/>
            </a:pPr>
            <a:r>
              <a:rPr lang="en-IN" sz="1600" dirty="0"/>
              <a:t>Development Environment : Visual Studio code </a:t>
            </a:r>
          </a:p>
          <a:p>
            <a:pPr indent="-330200">
              <a:spcBef>
                <a:spcPts val="1200"/>
              </a:spcBef>
              <a:buSzPts val="1600"/>
              <a:buFont typeface="Lato"/>
              <a:buChar char="➔"/>
            </a:pPr>
            <a:r>
              <a:rPr lang="en-IN" sz="1600" dirty="0"/>
              <a:t>Web Browser : Chrome / Firefox / Microsoft Edge</a:t>
            </a:r>
            <a:endParaRPr sz="1600" dirty="0"/>
          </a:p>
        </p:txBody>
      </p:sp>
    </p:spTree>
  </p:cSld>
  <p:clrMapOvr>
    <a:masterClrMapping/>
  </p:clrMapOvr>
  <p:transition>
    <p:fade thruBlk="1"/>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8"/>
          <p:cNvSpPr txBox="1">
            <a:spLocks noGrp="1"/>
          </p:cNvSpPr>
          <p:nvPr>
            <p:ph type="title" idx="4294967295"/>
          </p:nvPr>
        </p:nvSpPr>
        <p:spPr>
          <a:xfrm>
            <a:off x="1827213" y="1363663"/>
            <a:ext cx="7316787" cy="3036887"/>
          </a:xfrm>
          <a:prstGeom prst="rect">
            <a:avLst/>
          </a:prstGeom>
        </p:spPr>
        <p:txBody>
          <a:bodyPr spcFirstLastPara="1" wrap="square" lIns="91425" tIns="91425" rIns="91425" bIns="91425" anchor="t" anchorCtr="0">
            <a:normAutofit/>
          </a:bodyPr>
          <a:lstStyle/>
          <a:p>
            <a:pPr lvl="0" algn="l" rtl="0">
              <a:lnSpc>
                <a:spcPct val="150000"/>
              </a:lnSpc>
              <a:spcBef>
                <a:spcPts val="0"/>
              </a:spcBef>
              <a:spcAft>
                <a:spcPts val="0"/>
              </a:spcAft>
            </a:pPr>
            <a:r>
              <a:rPr lang="en" sz="2100" b="1" dirty="0">
                <a:latin typeface="Lato"/>
                <a:ea typeface="Lato"/>
                <a:cs typeface="Lato"/>
                <a:sym typeface="Lato"/>
              </a:rPr>
              <a:t>Hardware Used:</a:t>
            </a:r>
            <a:br>
              <a:rPr lang="en" sz="1700" b="1" dirty="0">
                <a:latin typeface="Lato"/>
                <a:ea typeface="Lato"/>
                <a:cs typeface="Lato"/>
                <a:sym typeface="Lato"/>
              </a:rPr>
            </a:br>
            <a:r>
              <a:rPr lang="en-US" sz="1500" dirty="0"/>
              <a:t>• Processor Required: Intel i3 </a:t>
            </a:r>
            <a:br>
              <a:rPr lang="en-US" sz="1500" dirty="0"/>
            </a:br>
            <a:r>
              <a:rPr lang="en-US" sz="1500" dirty="0"/>
              <a:t>• Operating System: Windows 10 onwards </a:t>
            </a:r>
            <a:br>
              <a:rPr lang="en-US" sz="1500" dirty="0"/>
            </a:br>
            <a:r>
              <a:rPr lang="en-US" sz="1500" dirty="0"/>
              <a:t>• RAM: 4GB </a:t>
            </a:r>
            <a:br>
              <a:rPr lang="en-US" sz="1500" dirty="0"/>
            </a:br>
            <a:r>
              <a:rPr lang="en-US" sz="1500" dirty="0"/>
              <a:t>• Hardware Devices: Computer System </a:t>
            </a:r>
            <a:br>
              <a:rPr lang="en-US" sz="1500" dirty="0"/>
            </a:br>
            <a:r>
              <a:rPr lang="en-US" sz="1500" dirty="0"/>
              <a:t>• Hard Disk: 256GB</a:t>
            </a:r>
            <a:endParaRPr sz="1500" b="1" dirty="0">
              <a:latin typeface="Lato"/>
              <a:ea typeface="Lato"/>
              <a:cs typeface="Lato"/>
              <a:sym typeface="Lato"/>
            </a:endParaRPr>
          </a:p>
        </p:txBody>
      </p:sp>
    </p:spTree>
  </p:cSld>
  <p:clrMapOvr>
    <a:masterClrMapping/>
  </p:clrMapOvr>
  <p:transition>
    <p:fade thruBlk="1"/>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19"/>
          <p:cNvSpPr txBox="1">
            <a:spLocks noGrp="1"/>
          </p:cNvSpPr>
          <p:nvPr>
            <p:ph type="title" idx="4294967295"/>
          </p:nvPr>
        </p:nvSpPr>
        <p:spPr>
          <a:xfrm>
            <a:off x="1061155" y="720549"/>
            <a:ext cx="4586288" cy="2168525"/>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3500" dirty="0">
                <a:latin typeface="Merriweather"/>
                <a:ea typeface="Merriweather"/>
                <a:cs typeface="Merriweather"/>
                <a:sym typeface="Merriweather"/>
              </a:rPr>
              <a:t>THIS IS HOW OUR WEBSITE LOOKS</a:t>
            </a:r>
            <a:endParaRPr sz="3500" dirty="0">
              <a:latin typeface="Merriweather"/>
              <a:ea typeface="Merriweather"/>
              <a:cs typeface="Merriweather"/>
              <a:sym typeface="Merriweather"/>
            </a:endParaRPr>
          </a:p>
        </p:txBody>
      </p:sp>
      <p:sp>
        <p:nvSpPr>
          <p:cNvPr id="170" name="Google Shape;170;p19"/>
          <p:cNvSpPr txBox="1"/>
          <p:nvPr/>
        </p:nvSpPr>
        <p:spPr>
          <a:xfrm>
            <a:off x="3817350" y="4313100"/>
            <a:ext cx="34578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rgbClr val="FFFFFF"/>
                </a:solidFill>
                <a:latin typeface="Lato"/>
                <a:ea typeface="Lato"/>
                <a:cs typeface="Lato"/>
                <a:sym typeface="Lato"/>
              </a:rPr>
              <a:t>Hope you will like it :)</a:t>
            </a:r>
            <a:endParaRPr sz="1800">
              <a:solidFill>
                <a:srgbClr val="FFFFFF"/>
              </a:solidFill>
              <a:latin typeface="Lato"/>
              <a:ea typeface="Lato"/>
              <a:cs typeface="Lato"/>
              <a:sym typeface="Lato"/>
            </a:endParaRPr>
          </a:p>
        </p:txBody>
      </p:sp>
    </p:spTree>
  </p:cSld>
  <p:clrMapOvr>
    <a:masterClrMapping/>
  </p:clrMapOvr>
  <p:transition>
    <p:fade thruBlk="1"/>
  </p:transition>
</p:sld>
</file>

<file path=ppt/theme/theme1.xml><?xml version="1.0" encoding="utf-8"?>
<a:theme xmlns:a="http://schemas.openxmlformats.org/drawingml/2006/main" name="Theme1">
  <a:themeElements>
    <a:clrScheme name="Custom 347">
      <a:dk1>
        <a:srgbClr val="050060"/>
      </a:dk1>
      <a:lt1>
        <a:srgbClr val="FFFFFF"/>
      </a:lt1>
      <a:dk2>
        <a:srgbClr val="585963"/>
      </a:dk2>
      <a:lt2>
        <a:srgbClr val="F3F3F3"/>
      </a:lt2>
      <a:accent1>
        <a:srgbClr val="0A2F9E"/>
      </a:accent1>
      <a:accent2>
        <a:srgbClr val="3544FF"/>
      </a:accent2>
      <a:accent3>
        <a:srgbClr val="24D6FF"/>
      </a:accent3>
      <a:accent4>
        <a:srgbClr val="00FFFF"/>
      </a:accent4>
      <a:accent5>
        <a:srgbClr val="A458FF"/>
      </a:accent5>
      <a:accent6>
        <a:srgbClr val="D392FF"/>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Theme1" id="{0D365064-6A8B-426C-B1E9-40D77054FD40}" vid="{E4E257D9-8B18-4A1D-84BD-30DE3599A428}"/>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Theme1</Template>
  <TotalTime>875</TotalTime>
  <Words>482</Words>
  <Application>Microsoft Office PowerPoint</Application>
  <PresentationFormat>On-screen Show (16:9)</PresentationFormat>
  <Paragraphs>43</Paragraphs>
  <Slides>15</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Lexend Deca</vt:lpstr>
      <vt:lpstr>Merriweather</vt:lpstr>
      <vt:lpstr>Arial</vt:lpstr>
      <vt:lpstr>Lato</vt:lpstr>
      <vt:lpstr>Times New Roman</vt:lpstr>
      <vt:lpstr>Muli</vt:lpstr>
      <vt:lpstr>Theme1</vt:lpstr>
      <vt:lpstr>FULLSTACK-PROJECT PRESENTATION </vt:lpstr>
      <vt:lpstr>AMAZED WITH CUISINES</vt:lpstr>
      <vt:lpstr>PowerPoint Presentation</vt:lpstr>
      <vt:lpstr>OUTLINE</vt:lpstr>
      <vt:lpstr>   ABOUT THE PROJECT</vt:lpstr>
      <vt:lpstr>  OBJECTIVE:-  </vt:lpstr>
      <vt:lpstr>REQUIREMENTS</vt:lpstr>
      <vt:lpstr>Hardware Used: • Processor Required: Intel i3  • Operating System: Windows 10 onwards  • RAM: 4GB  • Hardware Devices: Computer System  • Hard Disk: 256GB</vt:lpstr>
      <vt:lpstr>THIS IS HOW OUR WEBSITE LOOKS</vt:lpstr>
      <vt:lpstr>             HOME PAGE</vt:lpstr>
      <vt:lpstr>               SEARCH BAR</vt:lpstr>
      <vt:lpstr>    FEEDBACK FORM</vt:lpstr>
      <vt:lpstr>              MongoDB Connection </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MEDICO</dc:title>
  <dc:creator>Acer</dc:creator>
  <cp:lastModifiedBy>Aryan Reddy</cp:lastModifiedBy>
  <cp:revision>12</cp:revision>
  <dcterms:modified xsi:type="dcterms:W3CDTF">2023-04-26T02:08:14Z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2022-11-21T18:45:18Z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3eb48cec-157b-4b8f-bb3a-e0deb7d43b62</vt:lpwstr>
  </property>
  <property fmtid="{D5CDD505-2E9C-101B-9397-08002B2CF9AE}" pid="7" name="MSIP_Label_defa4170-0d19-0005-0004-bc88714345d2_ActionId">
    <vt:lpwstr>938c5572-8140-485e-b2aa-0316f326b44f</vt:lpwstr>
  </property>
  <property fmtid="{D5CDD505-2E9C-101B-9397-08002B2CF9AE}" pid="8" name="MSIP_Label_defa4170-0d19-0005-0004-bc88714345d2_ContentBits">
    <vt:lpwstr>0</vt:lpwstr>
  </property>
</Properties>
</file>

<file path=docProps/thumbnail.jpeg>
</file>